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8288000" cy="10287000"/>
  <p:notesSz cx="6858000" cy="9144000"/>
  <p:embeddedFontLst>
    <p:embeddedFont>
      <p:font typeface="Fibre" charset="1" panose="02000506060000020004"/>
      <p:regular r:id="rId17"/>
    </p:embeddedFont>
    <p:embeddedFont>
      <p:font typeface="Quicksand Semi-Bold" charset="1" panose="00000000000000000000"/>
      <p:regular r:id="rId18"/>
    </p:embeddedFont>
    <p:embeddedFont>
      <p:font typeface="Public Sans" charset="1" panose="00000000000000000000"/>
      <p:regular r:id="rId19"/>
    </p:embeddedFont>
    <p:embeddedFont>
      <p:font typeface="Quicksand" charset="1" panose="0000000000000000000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13" Target="../media/image12.png" Type="http://schemas.openxmlformats.org/officeDocument/2006/relationships/image"/><Relationship Id="rId14" Target="../media/image13.svg" Type="http://schemas.openxmlformats.org/officeDocument/2006/relationships/image"/><Relationship Id="rId15" Target="../media/image14.png" Type="http://schemas.openxmlformats.org/officeDocument/2006/relationships/image"/><Relationship Id="rId16" Target="../media/image15.svg" Type="http://schemas.openxmlformats.org/officeDocument/2006/relationships/image"/><Relationship Id="rId17" Target="../media/image16.png" Type="http://schemas.openxmlformats.org/officeDocument/2006/relationships/image"/><Relationship Id="rId18" Target="../media/image17.svg" Type="http://schemas.openxmlformats.org/officeDocument/2006/relationships/image"/><Relationship Id="rId19" Target="../media/image18.png" Type="http://schemas.openxmlformats.org/officeDocument/2006/relationships/image"/><Relationship Id="rId2" Target="../media/image1.jpeg" Type="http://schemas.openxmlformats.org/officeDocument/2006/relationships/image"/><Relationship Id="rId20" Target="../media/image19.svg" Type="http://schemas.openxmlformats.org/officeDocument/2006/relationships/image"/><Relationship Id="rId21" Target="../media/image20.png" Type="http://schemas.openxmlformats.org/officeDocument/2006/relationships/image"/><Relationship Id="rId22" Target="../media/image21.svg" Type="http://schemas.openxmlformats.org/officeDocument/2006/relationships/image"/><Relationship Id="rId23" Target="../media/image22.png" Type="http://schemas.openxmlformats.org/officeDocument/2006/relationships/image"/><Relationship Id="rId24" Target="../media/image23.svg" Type="http://schemas.openxmlformats.org/officeDocument/2006/relationships/image"/><Relationship Id="rId25" Target="../media/image24.png" Type="http://schemas.openxmlformats.org/officeDocument/2006/relationships/image"/><Relationship Id="rId26" Target="../media/image25.svg" Type="http://schemas.openxmlformats.org/officeDocument/2006/relationships/image"/><Relationship Id="rId27" Target="../media/image26.png" Type="http://schemas.openxmlformats.org/officeDocument/2006/relationships/image"/><Relationship Id="rId28" Target="../media/image27.svg" Type="http://schemas.openxmlformats.org/officeDocument/2006/relationships/image"/><Relationship Id="rId29" Target="../media/image28.png" Type="http://schemas.openxmlformats.org/officeDocument/2006/relationships/image"/><Relationship Id="rId3" Target="../media/image2.png" Type="http://schemas.openxmlformats.org/officeDocument/2006/relationships/image"/><Relationship Id="rId30" Target="../media/image29.svg" Type="http://schemas.openxmlformats.org/officeDocument/2006/relationships/image"/><Relationship Id="rId31" Target="../media/image30.png" Type="http://schemas.openxmlformats.org/officeDocument/2006/relationships/image"/><Relationship Id="rId32" Target="../media/image31.svg" Type="http://schemas.openxmlformats.org/officeDocument/2006/relationships/image"/><Relationship Id="rId33" Target="../media/image32.png" Type="http://schemas.openxmlformats.org/officeDocument/2006/relationships/image"/><Relationship Id="rId34" Target="../media/image33.jpe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1.svg" Type="http://schemas.openxmlformats.org/officeDocument/2006/relationships/image"/><Relationship Id="rId11" Target="../media/image42.jpeg" Type="http://schemas.openxmlformats.org/officeDocument/2006/relationships/image"/><Relationship Id="rId12" Target="../media/image43.png" Type="http://schemas.openxmlformats.org/officeDocument/2006/relationships/image"/><Relationship Id="rId2" Target="../media/image1.jpeg" Type="http://schemas.openxmlformats.org/officeDocument/2006/relationships/image"/><Relationship Id="rId3" Target="../media/image34.png" Type="http://schemas.openxmlformats.org/officeDocument/2006/relationships/image"/><Relationship Id="rId4" Target="../media/image35.svg" Type="http://schemas.openxmlformats.org/officeDocument/2006/relationships/image"/><Relationship Id="rId5" Target="../media/image36.png" Type="http://schemas.openxmlformats.org/officeDocument/2006/relationships/image"/><Relationship Id="rId6" Target="../media/image37.svg" Type="http://schemas.openxmlformats.org/officeDocument/2006/relationships/image"/><Relationship Id="rId7" Target="../media/image38.png" Type="http://schemas.openxmlformats.org/officeDocument/2006/relationships/image"/><Relationship Id="rId8" Target="../media/image39.svg" Type="http://schemas.openxmlformats.org/officeDocument/2006/relationships/image"/><Relationship Id="rId9" Target="../media/image40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44.jpeg" Type="http://schemas.openxmlformats.org/officeDocument/2006/relationships/image"/><Relationship Id="rId4" Target="../media/image43.png" Type="http://schemas.openxmlformats.org/officeDocument/2006/relationships/image"/><Relationship Id="rId5" Target="../media/image45.png" Type="http://schemas.openxmlformats.org/officeDocument/2006/relationships/image"/><Relationship Id="rId6" Target="../media/image46.svg" Type="http://schemas.openxmlformats.org/officeDocument/2006/relationships/image"/><Relationship Id="rId7" Target="../media/image47.png" Type="http://schemas.openxmlformats.org/officeDocument/2006/relationships/image"/><Relationship Id="rId8" Target="../media/image48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49.png" Type="http://schemas.openxmlformats.org/officeDocument/2006/relationships/image"/><Relationship Id="rId4" Target="../media/image50.svg" Type="http://schemas.openxmlformats.org/officeDocument/2006/relationships/image"/><Relationship Id="rId5" Target="../media/image51.png" Type="http://schemas.openxmlformats.org/officeDocument/2006/relationships/image"/><Relationship Id="rId6" Target="../media/image52.svg" Type="http://schemas.openxmlformats.org/officeDocument/2006/relationships/image"/><Relationship Id="rId7" Target="../media/image53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54.png" Type="http://schemas.openxmlformats.org/officeDocument/2006/relationships/image"/><Relationship Id="rId4" Target="../media/image55.svg" Type="http://schemas.openxmlformats.org/officeDocument/2006/relationships/image"/><Relationship Id="rId5" Target="../media/image56.png" Type="http://schemas.openxmlformats.org/officeDocument/2006/relationships/image"/><Relationship Id="rId6" Target="../media/image57.svg" Type="http://schemas.openxmlformats.org/officeDocument/2006/relationships/image"/><Relationship Id="rId7" Target="../media/image58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6.svg" Type="http://schemas.openxmlformats.org/officeDocument/2006/relationships/image"/><Relationship Id="rId11" Target="../media/image67.jpeg" Type="http://schemas.openxmlformats.org/officeDocument/2006/relationships/image"/><Relationship Id="rId12" Target="../media/image43.png" Type="http://schemas.openxmlformats.org/officeDocument/2006/relationships/image"/><Relationship Id="rId2" Target="../media/image1.jpeg" Type="http://schemas.openxmlformats.org/officeDocument/2006/relationships/image"/><Relationship Id="rId3" Target="../media/image59.png" Type="http://schemas.openxmlformats.org/officeDocument/2006/relationships/image"/><Relationship Id="rId4" Target="../media/image60.svg" Type="http://schemas.openxmlformats.org/officeDocument/2006/relationships/image"/><Relationship Id="rId5" Target="../media/image61.png" Type="http://schemas.openxmlformats.org/officeDocument/2006/relationships/image"/><Relationship Id="rId6" Target="../media/image62.svg" Type="http://schemas.openxmlformats.org/officeDocument/2006/relationships/image"/><Relationship Id="rId7" Target="../media/image63.png" Type="http://schemas.openxmlformats.org/officeDocument/2006/relationships/image"/><Relationship Id="rId8" Target="../media/image64.svg" Type="http://schemas.openxmlformats.org/officeDocument/2006/relationships/image"/><Relationship Id="rId9" Target="../media/image65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71.svg" Type="http://schemas.openxmlformats.org/officeDocument/2006/relationships/image"/><Relationship Id="rId11" Target="../media/image72.jpeg" Type="http://schemas.openxmlformats.org/officeDocument/2006/relationships/image"/><Relationship Id="rId12" Target="../media/image43.png" Type="http://schemas.openxmlformats.org/officeDocument/2006/relationships/image"/><Relationship Id="rId2" Target="../media/image1.jpeg" Type="http://schemas.openxmlformats.org/officeDocument/2006/relationships/image"/><Relationship Id="rId3" Target="../media/image68.png" Type="http://schemas.openxmlformats.org/officeDocument/2006/relationships/image"/><Relationship Id="rId4" Target="../media/image69.svg" Type="http://schemas.openxmlformats.org/officeDocument/2006/relationships/image"/><Relationship Id="rId5" Target="../media/image6.png" Type="http://schemas.openxmlformats.org/officeDocument/2006/relationships/image"/><Relationship Id="rId6" Target="../media/image7.svg" Type="http://schemas.openxmlformats.org/officeDocument/2006/relationships/image"/><Relationship Id="rId7" Target="../media/image14.png" Type="http://schemas.openxmlformats.org/officeDocument/2006/relationships/image"/><Relationship Id="rId8" Target="../media/image15.svg" Type="http://schemas.openxmlformats.org/officeDocument/2006/relationships/image"/><Relationship Id="rId9" Target="../media/image70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71.svg" Type="http://schemas.openxmlformats.org/officeDocument/2006/relationships/image"/><Relationship Id="rId11" Target="../media/image73.jpeg" Type="http://schemas.openxmlformats.org/officeDocument/2006/relationships/image"/><Relationship Id="rId12" Target="../media/image43.png" Type="http://schemas.openxmlformats.org/officeDocument/2006/relationships/image"/><Relationship Id="rId2" Target="../media/image1.jpeg" Type="http://schemas.openxmlformats.org/officeDocument/2006/relationships/image"/><Relationship Id="rId3" Target="../media/image68.png" Type="http://schemas.openxmlformats.org/officeDocument/2006/relationships/image"/><Relationship Id="rId4" Target="../media/image69.svg" Type="http://schemas.openxmlformats.org/officeDocument/2006/relationships/image"/><Relationship Id="rId5" Target="../media/image6.png" Type="http://schemas.openxmlformats.org/officeDocument/2006/relationships/image"/><Relationship Id="rId6" Target="../media/image7.svg" Type="http://schemas.openxmlformats.org/officeDocument/2006/relationships/image"/><Relationship Id="rId7" Target="../media/image14.png" Type="http://schemas.openxmlformats.org/officeDocument/2006/relationships/image"/><Relationship Id="rId8" Target="../media/image15.svg" Type="http://schemas.openxmlformats.org/officeDocument/2006/relationships/image"/><Relationship Id="rId9" Target="../media/image70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1.svg" Type="http://schemas.openxmlformats.org/officeDocument/2006/relationships/image"/><Relationship Id="rId11" Target="../media/image82.jpeg" Type="http://schemas.openxmlformats.org/officeDocument/2006/relationships/image"/><Relationship Id="rId12" Target="../media/image43.png" Type="http://schemas.openxmlformats.org/officeDocument/2006/relationships/image"/><Relationship Id="rId2" Target="../media/image1.jpeg" Type="http://schemas.openxmlformats.org/officeDocument/2006/relationships/image"/><Relationship Id="rId3" Target="../media/image74.png" Type="http://schemas.openxmlformats.org/officeDocument/2006/relationships/image"/><Relationship Id="rId4" Target="../media/image75.svg" Type="http://schemas.openxmlformats.org/officeDocument/2006/relationships/image"/><Relationship Id="rId5" Target="../media/image76.png" Type="http://schemas.openxmlformats.org/officeDocument/2006/relationships/image"/><Relationship Id="rId6" Target="../media/image77.svg" Type="http://schemas.openxmlformats.org/officeDocument/2006/relationships/image"/><Relationship Id="rId7" Target="../media/image78.png" Type="http://schemas.openxmlformats.org/officeDocument/2006/relationships/image"/><Relationship Id="rId8" Target="../media/image79.svg" Type="http://schemas.openxmlformats.org/officeDocument/2006/relationships/image"/><Relationship Id="rId9" Target="../media/image80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0.svg" Type="http://schemas.openxmlformats.org/officeDocument/2006/relationships/image"/><Relationship Id="rId11" Target="../media/image91.png" Type="http://schemas.openxmlformats.org/officeDocument/2006/relationships/image"/><Relationship Id="rId12" Target="../media/image92.svg" Type="http://schemas.openxmlformats.org/officeDocument/2006/relationships/image"/><Relationship Id="rId13" Target="../media/image93.png" Type="http://schemas.openxmlformats.org/officeDocument/2006/relationships/image"/><Relationship Id="rId14" Target="../media/image94.svg" Type="http://schemas.openxmlformats.org/officeDocument/2006/relationships/image"/><Relationship Id="rId15" Target="../media/image95.png" Type="http://schemas.openxmlformats.org/officeDocument/2006/relationships/image"/><Relationship Id="rId16" Target="../media/image96.svg" Type="http://schemas.openxmlformats.org/officeDocument/2006/relationships/image"/><Relationship Id="rId2" Target="../media/image1.jpeg" Type="http://schemas.openxmlformats.org/officeDocument/2006/relationships/image"/><Relationship Id="rId3" Target="../media/image83.png" Type="http://schemas.openxmlformats.org/officeDocument/2006/relationships/image"/><Relationship Id="rId4" Target="../media/image84.svg" Type="http://schemas.openxmlformats.org/officeDocument/2006/relationships/image"/><Relationship Id="rId5" Target="../media/image85.png" Type="http://schemas.openxmlformats.org/officeDocument/2006/relationships/image"/><Relationship Id="rId6" Target="../media/image86.svg" Type="http://schemas.openxmlformats.org/officeDocument/2006/relationships/image"/><Relationship Id="rId7" Target="../media/image87.png" Type="http://schemas.openxmlformats.org/officeDocument/2006/relationships/image"/><Relationship Id="rId8" Target="../media/image88.svg" Type="http://schemas.openxmlformats.org/officeDocument/2006/relationships/image"/><Relationship Id="rId9" Target="../media/image89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13" Target="../media/image12.png" Type="http://schemas.openxmlformats.org/officeDocument/2006/relationships/image"/><Relationship Id="rId14" Target="../media/image13.svg" Type="http://schemas.openxmlformats.org/officeDocument/2006/relationships/image"/><Relationship Id="rId15" Target="../media/image14.png" Type="http://schemas.openxmlformats.org/officeDocument/2006/relationships/image"/><Relationship Id="rId16" Target="../media/image15.svg" Type="http://schemas.openxmlformats.org/officeDocument/2006/relationships/image"/><Relationship Id="rId17" Target="../media/image16.png" Type="http://schemas.openxmlformats.org/officeDocument/2006/relationships/image"/><Relationship Id="rId18" Target="../media/image17.svg" Type="http://schemas.openxmlformats.org/officeDocument/2006/relationships/image"/><Relationship Id="rId19" Target="../media/image18.png" Type="http://schemas.openxmlformats.org/officeDocument/2006/relationships/image"/><Relationship Id="rId2" Target="../media/image1.jpeg" Type="http://schemas.openxmlformats.org/officeDocument/2006/relationships/image"/><Relationship Id="rId20" Target="../media/image19.svg" Type="http://schemas.openxmlformats.org/officeDocument/2006/relationships/image"/><Relationship Id="rId21" Target="../media/image20.png" Type="http://schemas.openxmlformats.org/officeDocument/2006/relationships/image"/><Relationship Id="rId22" Target="../media/image21.svg" Type="http://schemas.openxmlformats.org/officeDocument/2006/relationships/image"/><Relationship Id="rId23" Target="../media/image22.png" Type="http://schemas.openxmlformats.org/officeDocument/2006/relationships/image"/><Relationship Id="rId24" Target="../media/image23.svg" Type="http://schemas.openxmlformats.org/officeDocument/2006/relationships/image"/><Relationship Id="rId25" Target="../media/image24.png" Type="http://schemas.openxmlformats.org/officeDocument/2006/relationships/image"/><Relationship Id="rId26" Target="../media/image25.svg" Type="http://schemas.openxmlformats.org/officeDocument/2006/relationships/image"/><Relationship Id="rId27" Target="../media/image26.png" Type="http://schemas.openxmlformats.org/officeDocument/2006/relationships/image"/><Relationship Id="rId28" Target="../media/image27.svg" Type="http://schemas.openxmlformats.org/officeDocument/2006/relationships/image"/><Relationship Id="rId29" Target="../media/image28.png" Type="http://schemas.openxmlformats.org/officeDocument/2006/relationships/image"/><Relationship Id="rId3" Target="../media/image2.png" Type="http://schemas.openxmlformats.org/officeDocument/2006/relationships/image"/><Relationship Id="rId30" Target="../media/image29.svg" Type="http://schemas.openxmlformats.org/officeDocument/2006/relationships/image"/><Relationship Id="rId31" Target="../media/image30.png" Type="http://schemas.openxmlformats.org/officeDocument/2006/relationships/image"/><Relationship Id="rId32" Target="../media/image31.sv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844" r="0" b="-984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737559">
            <a:off x="2514574" y="8661324"/>
            <a:ext cx="4277568" cy="2978743"/>
          </a:xfrm>
          <a:custGeom>
            <a:avLst/>
            <a:gdLst/>
            <a:ahLst/>
            <a:cxnLst/>
            <a:rect r="r" b="b" t="t" l="l"/>
            <a:pathLst>
              <a:path h="2978743" w="4277568">
                <a:moveTo>
                  <a:pt x="0" y="0"/>
                </a:moveTo>
                <a:lnTo>
                  <a:pt x="4277569" y="0"/>
                </a:lnTo>
                <a:lnTo>
                  <a:pt x="4277569" y="2978743"/>
                </a:lnTo>
                <a:lnTo>
                  <a:pt x="0" y="297874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17096905" y="3925196"/>
            <a:ext cx="2854557" cy="2956698"/>
          </a:xfrm>
          <a:custGeom>
            <a:avLst/>
            <a:gdLst/>
            <a:ahLst/>
            <a:cxnLst/>
            <a:rect r="r" b="b" t="t" l="l"/>
            <a:pathLst>
              <a:path h="2956698" w="2854557">
                <a:moveTo>
                  <a:pt x="0" y="0"/>
                </a:moveTo>
                <a:lnTo>
                  <a:pt x="2854557" y="0"/>
                </a:lnTo>
                <a:lnTo>
                  <a:pt x="2854557" y="2956698"/>
                </a:lnTo>
                <a:lnTo>
                  <a:pt x="0" y="295669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-1136496" y="8228619"/>
            <a:ext cx="3057281" cy="2751553"/>
          </a:xfrm>
          <a:custGeom>
            <a:avLst/>
            <a:gdLst/>
            <a:ahLst/>
            <a:cxnLst/>
            <a:rect r="r" b="b" t="t" l="l"/>
            <a:pathLst>
              <a:path h="2751553" w="3057281">
                <a:moveTo>
                  <a:pt x="3057281" y="0"/>
                </a:moveTo>
                <a:lnTo>
                  <a:pt x="0" y="0"/>
                </a:lnTo>
                <a:lnTo>
                  <a:pt x="0" y="2751552"/>
                </a:lnTo>
                <a:lnTo>
                  <a:pt x="3057281" y="2751552"/>
                </a:lnTo>
                <a:lnTo>
                  <a:pt x="3057281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6413011" y="7395331"/>
            <a:ext cx="4539051" cy="4810170"/>
          </a:xfrm>
          <a:custGeom>
            <a:avLst/>
            <a:gdLst/>
            <a:ahLst/>
            <a:cxnLst/>
            <a:rect r="r" b="b" t="t" l="l"/>
            <a:pathLst>
              <a:path h="4810170" w="4539051">
                <a:moveTo>
                  <a:pt x="0" y="0"/>
                </a:moveTo>
                <a:lnTo>
                  <a:pt x="4539051" y="0"/>
                </a:lnTo>
                <a:lnTo>
                  <a:pt x="4539051" y="4810170"/>
                </a:lnTo>
                <a:lnTo>
                  <a:pt x="0" y="481017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1029695" y="4662240"/>
            <a:ext cx="2058395" cy="3339578"/>
          </a:xfrm>
          <a:custGeom>
            <a:avLst/>
            <a:gdLst/>
            <a:ahLst/>
            <a:cxnLst/>
            <a:rect r="r" b="b" t="t" l="l"/>
            <a:pathLst>
              <a:path h="3339578" w="2058395">
                <a:moveTo>
                  <a:pt x="0" y="0"/>
                </a:moveTo>
                <a:lnTo>
                  <a:pt x="2058395" y="0"/>
                </a:lnTo>
                <a:lnTo>
                  <a:pt x="2058395" y="3339578"/>
                </a:lnTo>
                <a:lnTo>
                  <a:pt x="0" y="333957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8" id="8"/>
          <p:cNvSpPr/>
          <p:nvPr/>
        </p:nvSpPr>
        <p:spPr>
          <a:xfrm flipH="false" flipV="false" rot="0">
            <a:off x="7426264" y="8847163"/>
            <a:ext cx="2906489" cy="3358338"/>
          </a:xfrm>
          <a:custGeom>
            <a:avLst/>
            <a:gdLst/>
            <a:ahLst/>
            <a:cxnLst/>
            <a:rect r="r" b="b" t="t" l="l"/>
            <a:pathLst>
              <a:path h="3358338" w="2906489">
                <a:moveTo>
                  <a:pt x="0" y="0"/>
                </a:moveTo>
                <a:lnTo>
                  <a:pt x="2906488" y="0"/>
                </a:lnTo>
                <a:lnTo>
                  <a:pt x="2906488" y="3358338"/>
                </a:lnTo>
                <a:lnTo>
                  <a:pt x="0" y="335833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9" id="9"/>
          <p:cNvSpPr/>
          <p:nvPr/>
        </p:nvSpPr>
        <p:spPr>
          <a:xfrm flipH="false" flipV="false" rot="0">
            <a:off x="17096905" y="1028700"/>
            <a:ext cx="2886146" cy="2524065"/>
          </a:xfrm>
          <a:custGeom>
            <a:avLst/>
            <a:gdLst/>
            <a:ahLst/>
            <a:cxnLst/>
            <a:rect r="r" b="b" t="t" l="l"/>
            <a:pathLst>
              <a:path h="2524065" w="2886146">
                <a:moveTo>
                  <a:pt x="0" y="0"/>
                </a:moveTo>
                <a:lnTo>
                  <a:pt x="2886145" y="0"/>
                </a:lnTo>
                <a:lnTo>
                  <a:pt x="2886145" y="2524065"/>
                </a:lnTo>
                <a:lnTo>
                  <a:pt x="0" y="2524065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10800000">
            <a:off x="10696671" y="9261214"/>
            <a:ext cx="5352421" cy="2530235"/>
          </a:xfrm>
          <a:custGeom>
            <a:avLst/>
            <a:gdLst/>
            <a:ahLst/>
            <a:cxnLst/>
            <a:rect r="r" b="b" t="t" l="l"/>
            <a:pathLst>
              <a:path h="2530235" w="5352421">
                <a:moveTo>
                  <a:pt x="0" y="0"/>
                </a:moveTo>
                <a:lnTo>
                  <a:pt x="5352421" y="0"/>
                </a:lnTo>
                <a:lnTo>
                  <a:pt x="5352421" y="2530235"/>
                </a:lnTo>
                <a:lnTo>
                  <a:pt x="0" y="2530235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-417113" y="-1667348"/>
            <a:ext cx="2477977" cy="3577131"/>
          </a:xfrm>
          <a:custGeom>
            <a:avLst/>
            <a:gdLst/>
            <a:ahLst/>
            <a:cxnLst/>
            <a:rect r="r" b="b" t="t" l="l"/>
            <a:pathLst>
              <a:path h="3577131" w="2477977">
                <a:moveTo>
                  <a:pt x="0" y="0"/>
                </a:moveTo>
                <a:lnTo>
                  <a:pt x="2477976" y="0"/>
                </a:lnTo>
                <a:lnTo>
                  <a:pt x="2477976" y="3577131"/>
                </a:lnTo>
                <a:lnTo>
                  <a:pt x="0" y="3577131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2" id="12"/>
          <p:cNvSpPr/>
          <p:nvPr/>
        </p:nvSpPr>
        <p:spPr>
          <a:xfrm flipH="false" flipV="false" rot="0">
            <a:off x="2060863" y="-1667348"/>
            <a:ext cx="3006706" cy="2766169"/>
          </a:xfrm>
          <a:custGeom>
            <a:avLst/>
            <a:gdLst/>
            <a:ahLst/>
            <a:cxnLst/>
            <a:rect r="r" b="b" t="t" l="l"/>
            <a:pathLst>
              <a:path h="2766169" w="3006706">
                <a:moveTo>
                  <a:pt x="0" y="0"/>
                </a:moveTo>
                <a:lnTo>
                  <a:pt x="3006706" y="0"/>
                </a:lnTo>
                <a:lnTo>
                  <a:pt x="3006706" y="2766169"/>
                </a:lnTo>
                <a:lnTo>
                  <a:pt x="0" y="2766169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3" id="13"/>
          <p:cNvSpPr/>
          <p:nvPr/>
        </p:nvSpPr>
        <p:spPr>
          <a:xfrm flipH="false" flipV="false" rot="4182716">
            <a:off x="5683694" y="-2327113"/>
            <a:ext cx="3249068" cy="4006698"/>
          </a:xfrm>
          <a:custGeom>
            <a:avLst/>
            <a:gdLst/>
            <a:ahLst/>
            <a:cxnLst/>
            <a:rect r="r" b="b" t="t" l="l"/>
            <a:pathLst>
              <a:path h="4006698" w="3249068">
                <a:moveTo>
                  <a:pt x="0" y="0"/>
                </a:moveTo>
                <a:lnTo>
                  <a:pt x="3249068" y="0"/>
                </a:lnTo>
                <a:lnTo>
                  <a:pt x="3249068" y="4006699"/>
                </a:lnTo>
                <a:lnTo>
                  <a:pt x="0" y="4006699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4181395" y="-3285587"/>
            <a:ext cx="4859148" cy="4691287"/>
          </a:xfrm>
          <a:custGeom>
            <a:avLst/>
            <a:gdLst/>
            <a:ahLst/>
            <a:cxnLst/>
            <a:rect r="r" b="b" t="t" l="l"/>
            <a:pathLst>
              <a:path h="4691287" w="4859148">
                <a:moveTo>
                  <a:pt x="0" y="0"/>
                </a:moveTo>
                <a:lnTo>
                  <a:pt x="4859148" y="0"/>
                </a:lnTo>
                <a:lnTo>
                  <a:pt x="4859148" y="4691287"/>
                </a:lnTo>
                <a:lnTo>
                  <a:pt x="0" y="4691287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5400000">
            <a:off x="10684014" y="-1843014"/>
            <a:ext cx="2262958" cy="3726427"/>
          </a:xfrm>
          <a:custGeom>
            <a:avLst/>
            <a:gdLst/>
            <a:ahLst/>
            <a:cxnLst/>
            <a:rect r="r" b="b" t="t" l="l"/>
            <a:pathLst>
              <a:path h="3726427" w="2262958">
                <a:moveTo>
                  <a:pt x="0" y="0"/>
                </a:moveTo>
                <a:lnTo>
                  <a:pt x="2262958" y="0"/>
                </a:lnTo>
                <a:lnTo>
                  <a:pt x="2262958" y="3726427"/>
                </a:lnTo>
                <a:lnTo>
                  <a:pt x="0" y="3726427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-972660" y="2160503"/>
            <a:ext cx="2001360" cy="2251018"/>
          </a:xfrm>
          <a:custGeom>
            <a:avLst/>
            <a:gdLst/>
            <a:ahLst/>
            <a:cxnLst/>
            <a:rect r="r" b="b" t="t" l="l"/>
            <a:pathLst>
              <a:path h="2251018" w="2001360">
                <a:moveTo>
                  <a:pt x="0" y="0"/>
                </a:moveTo>
                <a:lnTo>
                  <a:pt x="2001360" y="0"/>
                </a:lnTo>
                <a:lnTo>
                  <a:pt x="2001360" y="2251018"/>
                </a:lnTo>
                <a:lnTo>
                  <a:pt x="0" y="2251018"/>
                </a:lnTo>
                <a:lnTo>
                  <a:pt x="0" y="0"/>
                </a:lnTo>
                <a:close/>
              </a:path>
            </a:pathLst>
          </a:custGeom>
          <a:blipFill>
            <a:blip r:embed="rId29"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17" id="17"/>
          <p:cNvSpPr txBox="true"/>
          <p:nvPr/>
        </p:nvSpPr>
        <p:spPr>
          <a:xfrm rot="0">
            <a:off x="1950975" y="1987624"/>
            <a:ext cx="14386049" cy="61886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612"/>
              </a:lnSpc>
            </a:pPr>
            <a:r>
              <a:rPr lang="en-US" sz="10118" spc="-202">
                <a:solidFill>
                  <a:srgbClr val="2B2B2B"/>
                </a:solidFill>
                <a:latin typeface="Fibre"/>
              </a:rPr>
              <a:t>Formazione teorica e metodologica sulle comunicazioni visive nei nuovi media</a:t>
            </a:r>
          </a:p>
          <a:p>
            <a:pPr algn="ctr" marL="0" indent="0" lvl="0">
              <a:lnSpc>
                <a:spcPts val="9612"/>
              </a:lnSpc>
            </a:pPr>
          </a:p>
        </p:txBody>
      </p:sp>
      <p:sp>
        <p:nvSpPr>
          <p:cNvPr name="Freeform 18" id="18"/>
          <p:cNvSpPr/>
          <p:nvPr/>
        </p:nvSpPr>
        <p:spPr>
          <a:xfrm flipH="false" flipV="false" rot="0">
            <a:off x="932562" y="2910262"/>
            <a:ext cx="1018413" cy="2057400"/>
          </a:xfrm>
          <a:custGeom>
            <a:avLst/>
            <a:gdLst/>
            <a:ahLst/>
            <a:cxnLst/>
            <a:rect r="r" b="b" t="t" l="l"/>
            <a:pathLst>
              <a:path h="2057400" w="1018413">
                <a:moveTo>
                  <a:pt x="0" y="0"/>
                </a:moveTo>
                <a:lnTo>
                  <a:pt x="1018413" y="0"/>
                </a:lnTo>
                <a:lnTo>
                  <a:pt x="1018413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31">
              <a:extLs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-10800000">
            <a:off x="16413011" y="2958036"/>
            <a:ext cx="1018413" cy="2057400"/>
          </a:xfrm>
          <a:custGeom>
            <a:avLst/>
            <a:gdLst/>
            <a:ahLst/>
            <a:cxnLst/>
            <a:rect r="r" b="b" t="t" l="l"/>
            <a:pathLst>
              <a:path h="2057400" w="1018413">
                <a:moveTo>
                  <a:pt x="0" y="0"/>
                </a:moveTo>
                <a:lnTo>
                  <a:pt x="1018413" y="0"/>
                </a:lnTo>
                <a:lnTo>
                  <a:pt x="1018413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31">
              <a:extLs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618528" y="6501869"/>
            <a:ext cx="3348863" cy="3348863"/>
          </a:xfrm>
          <a:custGeom>
            <a:avLst/>
            <a:gdLst/>
            <a:ahLst/>
            <a:cxnLst/>
            <a:rect r="r" b="b" t="t" l="l"/>
            <a:pathLst>
              <a:path h="3348863" w="3348863">
                <a:moveTo>
                  <a:pt x="0" y="0"/>
                </a:moveTo>
                <a:lnTo>
                  <a:pt x="3348863" y="0"/>
                </a:lnTo>
                <a:lnTo>
                  <a:pt x="3348863" y="3348862"/>
                </a:lnTo>
                <a:lnTo>
                  <a:pt x="0" y="3348862"/>
                </a:lnTo>
                <a:lnTo>
                  <a:pt x="0" y="0"/>
                </a:lnTo>
                <a:close/>
              </a:path>
            </a:pathLst>
          </a:custGeom>
          <a:blipFill>
            <a:blip r:embed="rId33"/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4409860" y="6567771"/>
            <a:ext cx="3278463" cy="3321695"/>
          </a:xfrm>
          <a:custGeom>
            <a:avLst/>
            <a:gdLst/>
            <a:ahLst/>
            <a:cxnLst/>
            <a:rect r="r" b="b" t="t" l="l"/>
            <a:pathLst>
              <a:path h="3321695" w="3278463">
                <a:moveTo>
                  <a:pt x="0" y="0"/>
                </a:moveTo>
                <a:lnTo>
                  <a:pt x="3278463" y="0"/>
                </a:lnTo>
                <a:lnTo>
                  <a:pt x="3278463" y="3321695"/>
                </a:lnTo>
                <a:lnTo>
                  <a:pt x="0" y="3321695"/>
                </a:lnTo>
                <a:lnTo>
                  <a:pt x="0" y="0"/>
                </a:lnTo>
                <a:close/>
              </a:path>
            </a:pathLst>
          </a:custGeom>
          <a:blipFill>
            <a:blip r:embed="rId34"/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3135209" y="7454386"/>
            <a:ext cx="12017582" cy="7288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300"/>
              </a:lnSpc>
            </a:pPr>
            <a:r>
              <a:rPr lang="en-US" sz="5699" spc="-113">
                <a:solidFill>
                  <a:srgbClr val="2B2B2B"/>
                </a:solidFill>
                <a:latin typeface="Fibre"/>
              </a:rPr>
              <a:t>CAPITOLO 7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844" r="0" b="-984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737559">
            <a:off x="2318674" y="8845184"/>
            <a:ext cx="3751278" cy="2612254"/>
          </a:xfrm>
          <a:custGeom>
            <a:avLst/>
            <a:gdLst/>
            <a:ahLst/>
            <a:cxnLst/>
            <a:rect r="r" b="b" t="t" l="l"/>
            <a:pathLst>
              <a:path h="2612254" w="3751278">
                <a:moveTo>
                  <a:pt x="0" y="0"/>
                </a:moveTo>
                <a:lnTo>
                  <a:pt x="3751278" y="0"/>
                </a:lnTo>
                <a:lnTo>
                  <a:pt x="3751278" y="2612254"/>
                </a:lnTo>
                <a:lnTo>
                  <a:pt x="0" y="26122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true" flipV="false" rot="0">
            <a:off x="-1328922" y="8100335"/>
            <a:ext cx="3057281" cy="2751553"/>
          </a:xfrm>
          <a:custGeom>
            <a:avLst/>
            <a:gdLst/>
            <a:ahLst/>
            <a:cxnLst/>
            <a:rect r="r" b="b" t="t" l="l"/>
            <a:pathLst>
              <a:path h="2751553" w="3057281">
                <a:moveTo>
                  <a:pt x="3057281" y="0"/>
                </a:moveTo>
                <a:lnTo>
                  <a:pt x="0" y="0"/>
                </a:lnTo>
                <a:lnTo>
                  <a:pt x="0" y="2751552"/>
                </a:lnTo>
                <a:lnTo>
                  <a:pt x="3057281" y="2751552"/>
                </a:lnTo>
                <a:lnTo>
                  <a:pt x="3057281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17259300" y="698230"/>
            <a:ext cx="3198742" cy="2797445"/>
          </a:xfrm>
          <a:custGeom>
            <a:avLst/>
            <a:gdLst/>
            <a:ahLst/>
            <a:cxnLst/>
            <a:rect r="r" b="b" t="t" l="l"/>
            <a:pathLst>
              <a:path h="2797445" w="3198742">
                <a:moveTo>
                  <a:pt x="0" y="0"/>
                </a:moveTo>
                <a:lnTo>
                  <a:pt x="3198742" y="0"/>
                </a:lnTo>
                <a:lnTo>
                  <a:pt x="3198742" y="2797445"/>
                </a:lnTo>
                <a:lnTo>
                  <a:pt x="0" y="279744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6" id="6"/>
          <p:cNvSpPr/>
          <p:nvPr/>
        </p:nvSpPr>
        <p:spPr>
          <a:xfrm flipH="false" flipV="false" rot="5400000">
            <a:off x="15561337" y="-1937162"/>
            <a:ext cx="2491650" cy="4103017"/>
          </a:xfrm>
          <a:custGeom>
            <a:avLst/>
            <a:gdLst/>
            <a:ahLst/>
            <a:cxnLst/>
            <a:rect r="r" b="b" t="t" l="l"/>
            <a:pathLst>
              <a:path h="4103017" w="2491650">
                <a:moveTo>
                  <a:pt x="0" y="0"/>
                </a:moveTo>
                <a:lnTo>
                  <a:pt x="2491650" y="0"/>
                </a:lnTo>
                <a:lnTo>
                  <a:pt x="2491650" y="4103017"/>
                </a:lnTo>
                <a:lnTo>
                  <a:pt x="0" y="410301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10174861" y="1901884"/>
            <a:ext cx="6483233" cy="6483233"/>
            <a:chOff x="0" y="0"/>
            <a:chExt cx="34823400" cy="348234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4823400" cy="34823400"/>
            </a:xfrm>
            <a:custGeom>
              <a:avLst/>
              <a:gdLst/>
              <a:ahLst/>
              <a:cxnLst/>
              <a:rect r="r" b="b" t="t" l="l"/>
              <a:pathLst>
                <a:path h="34823400" w="34823400">
                  <a:moveTo>
                    <a:pt x="34823400" y="34823400"/>
                  </a:moveTo>
                  <a:lnTo>
                    <a:pt x="0" y="34823400"/>
                  </a:lnTo>
                  <a:lnTo>
                    <a:pt x="0" y="0"/>
                  </a:lnTo>
                  <a:lnTo>
                    <a:pt x="34823400" y="0"/>
                  </a:lnTo>
                  <a:lnTo>
                    <a:pt x="34823400" y="34823400"/>
                  </a:lnTo>
                  <a:close/>
                </a:path>
              </a:pathLst>
            </a:custGeom>
            <a:blipFill>
              <a:blip r:embed="rId11"/>
              <a:stretch>
                <a:fillRect l="-25046" t="0" r="-25046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4823400" cy="34823400"/>
            </a:xfrm>
            <a:custGeom>
              <a:avLst/>
              <a:gdLst/>
              <a:ahLst/>
              <a:cxnLst/>
              <a:rect r="r" b="b" t="t" l="l"/>
              <a:pathLst>
                <a:path h="34823400" w="34823400">
                  <a:moveTo>
                    <a:pt x="34823400" y="34823400"/>
                  </a:moveTo>
                  <a:lnTo>
                    <a:pt x="0" y="34823400"/>
                  </a:lnTo>
                  <a:lnTo>
                    <a:pt x="0" y="0"/>
                  </a:lnTo>
                  <a:lnTo>
                    <a:pt x="34823400" y="0"/>
                  </a:lnTo>
                  <a:lnTo>
                    <a:pt x="34823400" y="34823400"/>
                  </a:lnTo>
                  <a:close/>
                </a:path>
              </a:pathLst>
            </a:custGeom>
            <a:blipFill>
              <a:blip r:embed="rId12"/>
              <a:stretch>
                <a:fillRect l="0" t="0" r="0" b="0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1504950" y="4656343"/>
            <a:ext cx="7321793" cy="23069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589"/>
              </a:lnSpc>
              <a:spcBef>
                <a:spcPct val="0"/>
              </a:spcBef>
            </a:pPr>
            <a:r>
              <a:rPr lang="en-US" sz="3399" spc="105">
                <a:solidFill>
                  <a:srgbClr val="2B2B2B"/>
                </a:solidFill>
                <a:latin typeface="Quicksand Semi-Bold"/>
              </a:rPr>
              <a:t>Fondamenti teorici e metodologici necessari per una comunicazione visiva efficace nell'era digitale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504950" y="2916032"/>
            <a:ext cx="6680372" cy="11055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320"/>
              </a:lnSpc>
            </a:pPr>
            <a:r>
              <a:rPr lang="en-US" sz="8000" spc="-160">
                <a:solidFill>
                  <a:srgbClr val="2B2B2B"/>
                </a:solidFill>
                <a:latin typeface="Fibre"/>
              </a:rPr>
              <a:t>INTRODUZIONE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844" r="0" b="-9844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1804324" y="1901884"/>
            <a:ext cx="6483233" cy="6483233"/>
            <a:chOff x="0" y="0"/>
            <a:chExt cx="34823400" cy="348234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4823400" cy="34823400"/>
            </a:xfrm>
            <a:custGeom>
              <a:avLst/>
              <a:gdLst/>
              <a:ahLst/>
              <a:cxnLst/>
              <a:rect r="r" b="b" t="t" l="l"/>
              <a:pathLst>
                <a:path h="34823400" w="34823400">
                  <a:moveTo>
                    <a:pt x="34823400" y="34823400"/>
                  </a:moveTo>
                  <a:lnTo>
                    <a:pt x="0" y="34823400"/>
                  </a:lnTo>
                  <a:lnTo>
                    <a:pt x="0" y="0"/>
                  </a:lnTo>
                  <a:lnTo>
                    <a:pt x="34823400" y="0"/>
                  </a:lnTo>
                  <a:lnTo>
                    <a:pt x="34823400" y="34823400"/>
                  </a:lnTo>
                  <a:close/>
                </a:path>
              </a:pathLst>
            </a:custGeom>
            <a:blipFill>
              <a:blip r:embed="rId3"/>
              <a:stretch>
                <a:fillRect l="-37719" t="0" r="-37719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4823400" cy="34823400"/>
            </a:xfrm>
            <a:custGeom>
              <a:avLst/>
              <a:gdLst/>
              <a:ahLst/>
              <a:cxnLst/>
              <a:rect r="r" b="b" t="t" l="l"/>
              <a:pathLst>
                <a:path h="34823400" w="34823400">
                  <a:moveTo>
                    <a:pt x="34823400" y="34823400"/>
                  </a:moveTo>
                  <a:lnTo>
                    <a:pt x="0" y="34823400"/>
                  </a:lnTo>
                  <a:lnTo>
                    <a:pt x="0" y="0"/>
                  </a:lnTo>
                  <a:lnTo>
                    <a:pt x="34823400" y="0"/>
                  </a:lnTo>
                  <a:lnTo>
                    <a:pt x="34823400" y="3482340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1737559">
            <a:off x="-973962" y="8243230"/>
            <a:ext cx="4670260" cy="3252199"/>
          </a:xfrm>
          <a:custGeom>
            <a:avLst/>
            <a:gdLst/>
            <a:ahLst/>
            <a:cxnLst/>
            <a:rect r="r" b="b" t="t" l="l"/>
            <a:pathLst>
              <a:path h="3252199" w="4670260">
                <a:moveTo>
                  <a:pt x="0" y="0"/>
                </a:moveTo>
                <a:lnTo>
                  <a:pt x="4670260" y="0"/>
                </a:lnTo>
                <a:lnTo>
                  <a:pt x="4670260" y="3252199"/>
                </a:lnTo>
                <a:lnTo>
                  <a:pt x="0" y="325219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7" id="7"/>
          <p:cNvSpPr/>
          <p:nvPr/>
        </p:nvSpPr>
        <p:spPr>
          <a:xfrm flipH="false" flipV="false" rot="0">
            <a:off x="14437963" y="-3539609"/>
            <a:ext cx="4859148" cy="4691287"/>
          </a:xfrm>
          <a:custGeom>
            <a:avLst/>
            <a:gdLst/>
            <a:ahLst/>
            <a:cxnLst/>
            <a:rect r="r" b="b" t="t" l="l"/>
            <a:pathLst>
              <a:path h="4691287" w="4859148">
                <a:moveTo>
                  <a:pt x="0" y="0"/>
                </a:moveTo>
                <a:lnTo>
                  <a:pt x="4859148" y="0"/>
                </a:lnTo>
                <a:lnTo>
                  <a:pt x="4859148" y="4691287"/>
                </a:lnTo>
                <a:lnTo>
                  <a:pt x="0" y="469128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8655366" y="4786666"/>
            <a:ext cx="7321793" cy="42805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sz="2799" spc="86">
                <a:solidFill>
                  <a:srgbClr val="2B2B2B"/>
                </a:solidFill>
                <a:latin typeface="Quicksand Semi-Bold"/>
              </a:rPr>
              <a:t>La formazione teorica e metodologica è fondamentale per utilizzare efficacemente i nuovi media.</a:t>
            </a:r>
          </a:p>
          <a:p>
            <a:pPr algn="l">
              <a:lnSpc>
                <a:spcPts val="3779"/>
              </a:lnSpc>
            </a:pPr>
          </a:p>
          <a:p>
            <a:pPr algn="l" marL="0" indent="0" lvl="0">
              <a:lnSpc>
                <a:spcPts val="3779"/>
              </a:lnSpc>
              <a:spcBef>
                <a:spcPct val="0"/>
              </a:spcBef>
            </a:pPr>
            <a:r>
              <a:rPr lang="en-US" sz="2799" spc="86">
                <a:solidFill>
                  <a:srgbClr val="2B2B2B"/>
                </a:solidFill>
                <a:latin typeface="Quicksand Semi-Bold"/>
              </a:rPr>
              <a:t>Comprendere le teorie e le pratiche della comunicazione visiva è essenziale per sfruttare le potenzialità dei canali digitali e adattarsi alle evoluzioni tecnologiche.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655366" y="1442751"/>
            <a:ext cx="9105772" cy="32010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320"/>
              </a:lnSpc>
            </a:pPr>
            <a:r>
              <a:rPr lang="en-US" sz="8000" spc="-160">
                <a:solidFill>
                  <a:srgbClr val="2B2B2B"/>
                </a:solidFill>
                <a:latin typeface="Fibre"/>
              </a:rPr>
              <a:t>Il ruolo della formazione nella comunicazione visiva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844" r="0" b="-984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737559">
            <a:off x="-973962" y="8243230"/>
            <a:ext cx="4670260" cy="3252199"/>
          </a:xfrm>
          <a:custGeom>
            <a:avLst/>
            <a:gdLst/>
            <a:ahLst/>
            <a:cxnLst/>
            <a:rect r="r" b="b" t="t" l="l"/>
            <a:pathLst>
              <a:path h="3252199" w="4670260">
                <a:moveTo>
                  <a:pt x="0" y="0"/>
                </a:moveTo>
                <a:lnTo>
                  <a:pt x="4670260" y="0"/>
                </a:lnTo>
                <a:lnTo>
                  <a:pt x="4670260" y="3252199"/>
                </a:lnTo>
                <a:lnTo>
                  <a:pt x="0" y="325219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5908749" y="-3521026"/>
            <a:ext cx="4859148" cy="4691287"/>
          </a:xfrm>
          <a:custGeom>
            <a:avLst/>
            <a:gdLst/>
            <a:ahLst/>
            <a:cxnLst/>
            <a:rect r="r" b="b" t="t" l="l"/>
            <a:pathLst>
              <a:path h="4691287" w="4859148">
                <a:moveTo>
                  <a:pt x="0" y="0"/>
                </a:moveTo>
                <a:lnTo>
                  <a:pt x="4859148" y="0"/>
                </a:lnTo>
                <a:lnTo>
                  <a:pt x="4859148" y="4691287"/>
                </a:lnTo>
                <a:lnTo>
                  <a:pt x="0" y="469128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9279225" y="1170261"/>
            <a:ext cx="7980075" cy="2561528"/>
            <a:chOff x="0" y="0"/>
            <a:chExt cx="2671396" cy="85749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671396" cy="857492"/>
            </a:xfrm>
            <a:custGeom>
              <a:avLst/>
              <a:gdLst/>
              <a:ahLst/>
              <a:cxnLst/>
              <a:rect r="r" b="b" t="t" l="l"/>
              <a:pathLst>
                <a:path h="857492" w="2671396">
                  <a:moveTo>
                    <a:pt x="0" y="0"/>
                  </a:moveTo>
                  <a:lnTo>
                    <a:pt x="2671396" y="0"/>
                  </a:lnTo>
                  <a:lnTo>
                    <a:pt x="2671396" y="857492"/>
                  </a:lnTo>
                  <a:lnTo>
                    <a:pt x="0" y="857492"/>
                  </a:lnTo>
                  <a:close/>
                </a:path>
              </a:pathLst>
            </a:custGeom>
            <a:solidFill>
              <a:srgbClr val="E87C67"/>
            </a:solidFill>
            <a:ln cap="sq">
              <a:noFill/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85725"/>
              <a:ext cx="2671396" cy="7717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25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9279225" y="3862348"/>
            <a:ext cx="7980075" cy="2561528"/>
            <a:chOff x="0" y="0"/>
            <a:chExt cx="2671396" cy="85749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671396" cy="857492"/>
            </a:xfrm>
            <a:custGeom>
              <a:avLst/>
              <a:gdLst/>
              <a:ahLst/>
              <a:cxnLst/>
              <a:rect r="r" b="b" t="t" l="l"/>
              <a:pathLst>
                <a:path h="857492" w="2671396">
                  <a:moveTo>
                    <a:pt x="0" y="0"/>
                  </a:moveTo>
                  <a:lnTo>
                    <a:pt x="2671396" y="0"/>
                  </a:lnTo>
                  <a:lnTo>
                    <a:pt x="2671396" y="857492"/>
                  </a:lnTo>
                  <a:lnTo>
                    <a:pt x="0" y="857492"/>
                  </a:lnTo>
                  <a:close/>
                </a:path>
              </a:pathLst>
            </a:custGeom>
            <a:solidFill>
              <a:srgbClr val="FFDB58"/>
            </a:solidFill>
            <a:ln cap="sq">
              <a:noFill/>
              <a:prstDash val="solid"/>
              <a:miter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85725"/>
              <a:ext cx="2671396" cy="7717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1925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9279225" y="6557226"/>
            <a:ext cx="7980075" cy="2561528"/>
            <a:chOff x="0" y="0"/>
            <a:chExt cx="2671396" cy="857492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671396" cy="857492"/>
            </a:xfrm>
            <a:custGeom>
              <a:avLst/>
              <a:gdLst/>
              <a:ahLst/>
              <a:cxnLst/>
              <a:rect r="r" b="b" t="t" l="l"/>
              <a:pathLst>
                <a:path h="857492" w="2671396">
                  <a:moveTo>
                    <a:pt x="0" y="0"/>
                  </a:moveTo>
                  <a:lnTo>
                    <a:pt x="2671396" y="0"/>
                  </a:lnTo>
                  <a:lnTo>
                    <a:pt x="2671396" y="857492"/>
                  </a:lnTo>
                  <a:lnTo>
                    <a:pt x="0" y="857492"/>
                  </a:lnTo>
                  <a:close/>
                </a:path>
              </a:pathLst>
            </a:custGeom>
            <a:solidFill>
              <a:srgbClr val="F38FBB"/>
            </a:solidFill>
            <a:ln cap="sq">
              <a:noFill/>
              <a:prstDash val="solid"/>
              <a:miter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85725"/>
              <a:ext cx="2671396" cy="7717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1925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0">
            <a:off x="595781" y="3731789"/>
            <a:ext cx="7399979" cy="4930236"/>
          </a:xfrm>
          <a:custGeom>
            <a:avLst/>
            <a:gdLst/>
            <a:ahLst/>
            <a:cxnLst/>
            <a:rect r="r" b="b" t="t" l="l"/>
            <a:pathLst>
              <a:path h="4930236" w="7399979">
                <a:moveTo>
                  <a:pt x="0" y="0"/>
                </a:moveTo>
                <a:lnTo>
                  <a:pt x="7399979" y="0"/>
                </a:lnTo>
                <a:lnTo>
                  <a:pt x="7399979" y="4930236"/>
                </a:lnTo>
                <a:lnTo>
                  <a:pt x="0" y="493023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494187" y="1275036"/>
            <a:ext cx="9205808" cy="2153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320"/>
              </a:lnSpc>
            </a:pPr>
            <a:r>
              <a:rPr lang="en-US" sz="8000" spc="-160">
                <a:solidFill>
                  <a:srgbClr val="2B2B2B"/>
                </a:solidFill>
                <a:latin typeface="Fibre"/>
              </a:rPr>
              <a:t>Teorie chiave della comunicazione visiva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9553033" y="1506145"/>
            <a:ext cx="1578952" cy="11696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640"/>
              </a:lnSpc>
            </a:pPr>
            <a:r>
              <a:rPr lang="en-US" sz="9000" spc="-738">
                <a:solidFill>
                  <a:srgbClr val="2B2B2B"/>
                </a:solidFill>
                <a:latin typeface="Public Sans"/>
              </a:rPr>
              <a:t>01.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553033" y="4065164"/>
            <a:ext cx="1578952" cy="11696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640"/>
              </a:lnSpc>
            </a:pPr>
            <a:r>
              <a:rPr lang="en-US" sz="9000" spc="-738">
                <a:solidFill>
                  <a:srgbClr val="2B2B2B"/>
                </a:solidFill>
                <a:latin typeface="Public Sans"/>
              </a:rPr>
              <a:t>02.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9553033" y="6747726"/>
            <a:ext cx="1578952" cy="11696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640"/>
              </a:lnSpc>
            </a:pPr>
            <a:r>
              <a:rPr lang="en-US" sz="9000" spc="-738">
                <a:solidFill>
                  <a:srgbClr val="2B2B2B"/>
                </a:solidFill>
                <a:latin typeface="Public Sans"/>
              </a:rPr>
              <a:t>03.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1015276" y="1933817"/>
            <a:ext cx="6014625" cy="4972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914"/>
              </a:lnSpc>
              <a:spcBef>
                <a:spcPct val="0"/>
              </a:spcBef>
            </a:pPr>
            <a:r>
              <a:rPr lang="en-US" sz="2899" spc="173">
                <a:solidFill>
                  <a:srgbClr val="2B2B2B"/>
                </a:solidFill>
                <a:latin typeface="Fibre"/>
              </a:rPr>
              <a:t>Semiotica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1131985" y="4646294"/>
            <a:ext cx="6014625" cy="4972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914"/>
              </a:lnSpc>
              <a:spcBef>
                <a:spcPct val="0"/>
              </a:spcBef>
            </a:pPr>
            <a:r>
              <a:rPr lang="en-US" sz="2899" spc="173">
                <a:solidFill>
                  <a:srgbClr val="2B2B2B"/>
                </a:solidFill>
                <a:latin typeface="Fibre"/>
              </a:rPr>
              <a:t>Teoria dell'informazione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1131985" y="7258758"/>
            <a:ext cx="6014625" cy="4972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914"/>
              </a:lnSpc>
              <a:spcBef>
                <a:spcPct val="0"/>
              </a:spcBef>
            </a:pPr>
            <a:r>
              <a:rPr lang="en-US" sz="2899" spc="173">
                <a:solidFill>
                  <a:srgbClr val="2B2B2B"/>
                </a:solidFill>
                <a:latin typeface="Fibre"/>
              </a:rPr>
              <a:t>Psicologia della percezione visiva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1015276" y="2577737"/>
            <a:ext cx="6014625" cy="1000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99"/>
              </a:lnSpc>
              <a:spcBef>
                <a:spcPct val="0"/>
              </a:spcBef>
            </a:pPr>
            <a:r>
              <a:rPr lang="en-US" sz="1999" spc="119">
                <a:solidFill>
                  <a:srgbClr val="2B2B2B"/>
                </a:solidFill>
                <a:latin typeface="Fibre"/>
              </a:rPr>
              <a:t>Esplora il modo in cui le immagini creano significato, fondamentale per decodificare i messaggi nei media digitali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1131985" y="5325040"/>
            <a:ext cx="6014625" cy="1000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99"/>
              </a:lnSpc>
              <a:spcBef>
                <a:spcPct val="0"/>
              </a:spcBef>
            </a:pPr>
            <a:r>
              <a:rPr lang="en-US" sz="1999" spc="119">
                <a:solidFill>
                  <a:srgbClr val="2B2B2B"/>
                </a:solidFill>
                <a:latin typeface="Fibre"/>
              </a:rPr>
              <a:t>Ottimizza la trasmissione e la ricezione dei messaggi visivi, minimizzando il rumore e massimizzando la chiarezza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1131985" y="7799889"/>
            <a:ext cx="6127315" cy="1333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99"/>
              </a:lnSpc>
              <a:spcBef>
                <a:spcPct val="0"/>
              </a:spcBef>
            </a:pPr>
            <a:r>
              <a:rPr lang="en-US" sz="1999" spc="119">
                <a:solidFill>
                  <a:srgbClr val="2B2B2B"/>
                </a:solidFill>
                <a:latin typeface="Fibre"/>
              </a:rPr>
              <a:t>Studia il modo in cui gli utenti elaborano le informazioni visive, fondamentali per la progettazione di contenuti accattivanti ed efficaci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844" r="0" b="-984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737559">
            <a:off x="-973962" y="8243230"/>
            <a:ext cx="4670260" cy="3252199"/>
          </a:xfrm>
          <a:custGeom>
            <a:avLst/>
            <a:gdLst/>
            <a:ahLst/>
            <a:cxnLst/>
            <a:rect r="r" b="b" t="t" l="l"/>
            <a:pathLst>
              <a:path h="3252199" w="4670260">
                <a:moveTo>
                  <a:pt x="0" y="0"/>
                </a:moveTo>
                <a:lnTo>
                  <a:pt x="4670260" y="0"/>
                </a:lnTo>
                <a:lnTo>
                  <a:pt x="4670260" y="3252199"/>
                </a:lnTo>
                <a:lnTo>
                  <a:pt x="0" y="325219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5908749" y="-3521026"/>
            <a:ext cx="4859148" cy="4691287"/>
          </a:xfrm>
          <a:custGeom>
            <a:avLst/>
            <a:gdLst/>
            <a:ahLst/>
            <a:cxnLst/>
            <a:rect r="r" b="b" t="t" l="l"/>
            <a:pathLst>
              <a:path h="4691287" w="4859148">
                <a:moveTo>
                  <a:pt x="0" y="0"/>
                </a:moveTo>
                <a:lnTo>
                  <a:pt x="4859148" y="0"/>
                </a:lnTo>
                <a:lnTo>
                  <a:pt x="4859148" y="4691287"/>
                </a:lnTo>
                <a:lnTo>
                  <a:pt x="0" y="469128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9279225" y="1170261"/>
            <a:ext cx="7980075" cy="2561528"/>
            <a:chOff x="0" y="0"/>
            <a:chExt cx="2671396" cy="85749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671396" cy="857492"/>
            </a:xfrm>
            <a:custGeom>
              <a:avLst/>
              <a:gdLst/>
              <a:ahLst/>
              <a:cxnLst/>
              <a:rect r="r" b="b" t="t" l="l"/>
              <a:pathLst>
                <a:path h="857492" w="2671396">
                  <a:moveTo>
                    <a:pt x="0" y="0"/>
                  </a:moveTo>
                  <a:lnTo>
                    <a:pt x="2671396" y="0"/>
                  </a:lnTo>
                  <a:lnTo>
                    <a:pt x="2671396" y="857492"/>
                  </a:lnTo>
                  <a:lnTo>
                    <a:pt x="0" y="857492"/>
                  </a:lnTo>
                  <a:close/>
                </a:path>
              </a:pathLst>
            </a:custGeom>
            <a:solidFill>
              <a:srgbClr val="C6C6C2"/>
            </a:solidFill>
            <a:ln cap="sq">
              <a:noFill/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85725"/>
              <a:ext cx="2671396" cy="7717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25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9279225" y="3862348"/>
            <a:ext cx="7980075" cy="2561528"/>
            <a:chOff x="0" y="0"/>
            <a:chExt cx="2671396" cy="85749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671396" cy="857492"/>
            </a:xfrm>
            <a:custGeom>
              <a:avLst/>
              <a:gdLst/>
              <a:ahLst/>
              <a:cxnLst/>
              <a:rect r="r" b="b" t="t" l="l"/>
              <a:pathLst>
                <a:path h="857492" w="2671396">
                  <a:moveTo>
                    <a:pt x="0" y="0"/>
                  </a:moveTo>
                  <a:lnTo>
                    <a:pt x="2671396" y="0"/>
                  </a:lnTo>
                  <a:lnTo>
                    <a:pt x="2671396" y="857492"/>
                  </a:lnTo>
                  <a:lnTo>
                    <a:pt x="0" y="857492"/>
                  </a:lnTo>
                  <a:close/>
                </a:path>
              </a:pathLst>
            </a:custGeom>
            <a:solidFill>
              <a:srgbClr val="A57C4A"/>
            </a:solidFill>
            <a:ln cap="sq">
              <a:noFill/>
              <a:prstDash val="solid"/>
              <a:miter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85725"/>
              <a:ext cx="2671396" cy="7717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1925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9279225" y="6557226"/>
            <a:ext cx="7980075" cy="2561528"/>
            <a:chOff x="0" y="0"/>
            <a:chExt cx="2671396" cy="857492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671396" cy="857492"/>
            </a:xfrm>
            <a:custGeom>
              <a:avLst/>
              <a:gdLst/>
              <a:ahLst/>
              <a:cxnLst/>
              <a:rect r="r" b="b" t="t" l="l"/>
              <a:pathLst>
                <a:path h="857492" w="2671396">
                  <a:moveTo>
                    <a:pt x="0" y="0"/>
                  </a:moveTo>
                  <a:lnTo>
                    <a:pt x="2671396" y="0"/>
                  </a:lnTo>
                  <a:lnTo>
                    <a:pt x="2671396" y="857492"/>
                  </a:lnTo>
                  <a:lnTo>
                    <a:pt x="0" y="857492"/>
                  </a:lnTo>
                  <a:close/>
                </a:path>
              </a:pathLst>
            </a:custGeom>
            <a:solidFill>
              <a:srgbClr val="F7B4D1"/>
            </a:solidFill>
            <a:ln cap="sq">
              <a:noFill/>
              <a:prstDash val="solid"/>
              <a:miter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85725"/>
              <a:ext cx="2671396" cy="7717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1925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0">
            <a:off x="595781" y="3731789"/>
            <a:ext cx="7399979" cy="4930236"/>
          </a:xfrm>
          <a:custGeom>
            <a:avLst/>
            <a:gdLst/>
            <a:ahLst/>
            <a:cxnLst/>
            <a:rect r="r" b="b" t="t" l="l"/>
            <a:pathLst>
              <a:path h="4930236" w="7399979">
                <a:moveTo>
                  <a:pt x="0" y="0"/>
                </a:moveTo>
                <a:lnTo>
                  <a:pt x="7399979" y="0"/>
                </a:lnTo>
                <a:lnTo>
                  <a:pt x="7399979" y="4930236"/>
                </a:lnTo>
                <a:lnTo>
                  <a:pt x="0" y="493023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1264" t="0" r="-11264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595781" y="1186738"/>
            <a:ext cx="9205808" cy="2153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320"/>
              </a:lnSpc>
            </a:pPr>
            <a:r>
              <a:rPr lang="en-US" sz="8000" spc="-160">
                <a:solidFill>
                  <a:srgbClr val="2B2B2B"/>
                </a:solidFill>
                <a:latin typeface="Fibre"/>
              </a:rPr>
              <a:t>Metodologie </a:t>
            </a:r>
          </a:p>
          <a:p>
            <a:pPr algn="l" marL="0" indent="0" lvl="0">
              <a:lnSpc>
                <a:spcPts val="8320"/>
              </a:lnSpc>
            </a:pPr>
            <a:r>
              <a:rPr lang="en-US" sz="8000" spc="-160">
                <a:solidFill>
                  <a:srgbClr val="2B2B2B"/>
                </a:solidFill>
                <a:latin typeface="Fibre"/>
              </a:rPr>
              <a:t>pratiche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9553033" y="1312817"/>
            <a:ext cx="1578952" cy="11696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640"/>
              </a:lnSpc>
            </a:pPr>
            <a:r>
              <a:rPr lang="en-US" sz="9000" spc="-738">
                <a:solidFill>
                  <a:srgbClr val="2B2B2B"/>
                </a:solidFill>
                <a:latin typeface="Public Sans"/>
              </a:rPr>
              <a:t>01.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553033" y="4160414"/>
            <a:ext cx="1578952" cy="11696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640"/>
              </a:lnSpc>
            </a:pPr>
            <a:r>
              <a:rPr lang="en-US" sz="9000" spc="-738">
                <a:solidFill>
                  <a:srgbClr val="2B2B2B"/>
                </a:solidFill>
                <a:latin typeface="Public Sans"/>
              </a:rPr>
              <a:t>02.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9553033" y="6831086"/>
            <a:ext cx="1578952" cy="11696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640"/>
              </a:lnSpc>
            </a:pPr>
            <a:r>
              <a:rPr lang="en-US" sz="9000" spc="-738">
                <a:solidFill>
                  <a:srgbClr val="2B2B2B"/>
                </a:solidFill>
                <a:latin typeface="Public Sans"/>
              </a:rPr>
              <a:t>03.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0901296" y="1337581"/>
            <a:ext cx="6476003" cy="9925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14"/>
              </a:lnSpc>
            </a:pPr>
            <a:r>
              <a:rPr lang="en-US" sz="2899" spc="173">
                <a:solidFill>
                  <a:srgbClr val="2B2B2B"/>
                </a:solidFill>
                <a:latin typeface="Fibre"/>
              </a:rPr>
              <a:t>Progettazione universale e </a:t>
            </a:r>
          </a:p>
          <a:p>
            <a:pPr algn="l" marL="0" indent="0" lvl="0">
              <a:lnSpc>
                <a:spcPts val="3914"/>
              </a:lnSpc>
              <a:spcBef>
                <a:spcPct val="0"/>
              </a:spcBef>
            </a:pPr>
            <a:r>
              <a:rPr lang="en-US" sz="2899" spc="173">
                <a:solidFill>
                  <a:srgbClr val="2B2B2B"/>
                </a:solidFill>
                <a:latin typeface="Fibre"/>
              </a:rPr>
              <a:t>inclusione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1131985" y="4646294"/>
            <a:ext cx="6014625" cy="4972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914"/>
              </a:lnSpc>
              <a:spcBef>
                <a:spcPct val="0"/>
              </a:spcBef>
            </a:pPr>
            <a:r>
              <a:rPr lang="en-US" sz="2899" spc="173">
                <a:solidFill>
                  <a:srgbClr val="2B2B2B"/>
                </a:solidFill>
                <a:latin typeface="Fibre"/>
              </a:rPr>
              <a:t>Gamification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1131985" y="7340784"/>
            <a:ext cx="6014625" cy="4972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914"/>
              </a:lnSpc>
              <a:spcBef>
                <a:spcPct val="0"/>
              </a:spcBef>
            </a:pPr>
            <a:r>
              <a:rPr lang="en-US" sz="2899" spc="173">
                <a:solidFill>
                  <a:srgbClr val="2B2B2B"/>
                </a:solidFill>
                <a:latin typeface="Fibre"/>
              </a:rPr>
              <a:t>Analisi dei dati visivi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1015276" y="2577737"/>
            <a:ext cx="6014625" cy="1000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99"/>
              </a:lnSpc>
              <a:spcBef>
                <a:spcPct val="0"/>
              </a:spcBef>
            </a:pPr>
            <a:r>
              <a:rPr lang="en-US" sz="1999" spc="119">
                <a:solidFill>
                  <a:srgbClr val="2B2B2B"/>
                </a:solidFill>
                <a:latin typeface="Fibre"/>
              </a:rPr>
              <a:t>Utilizza strumenti di editing grafico e software di produzione video per creare materiali didattici visivamente stimolanti e accessibili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1131985" y="5325040"/>
            <a:ext cx="6014625" cy="1000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99"/>
              </a:lnSpc>
              <a:spcBef>
                <a:spcPct val="0"/>
              </a:spcBef>
            </a:pPr>
            <a:r>
              <a:rPr lang="en-US" sz="1999" spc="119">
                <a:solidFill>
                  <a:srgbClr val="2B2B2B"/>
                </a:solidFill>
                <a:latin typeface="Fibre"/>
              </a:rPr>
              <a:t>Incorpora elementi di gioco nei contenuti educativi per aumentare il coinvolgimento e facilitare l'apprendimento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1131985" y="8019917"/>
            <a:ext cx="6014625" cy="1000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99"/>
              </a:lnSpc>
              <a:spcBef>
                <a:spcPct val="0"/>
              </a:spcBef>
            </a:pPr>
            <a:r>
              <a:rPr lang="en-US" sz="1999" spc="119">
                <a:solidFill>
                  <a:srgbClr val="2B2B2B"/>
                </a:solidFill>
                <a:latin typeface="Fibre"/>
              </a:rPr>
              <a:t>Valuta l'efficacia dei materiali didattici e personalizza le esperienze di apprendimento in base alle risposte degli utenti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844" r="0" b="-984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737559">
            <a:off x="2318674" y="8845184"/>
            <a:ext cx="3751278" cy="2612254"/>
          </a:xfrm>
          <a:custGeom>
            <a:avLst/>
            <a:gdLst/>
            <a:ahLst/>
            <a:cxnLst/>
            <a:rect r="r" b="b" t="t" l="l"/>
            <a:pathLst>
              <a:path h="2612254" w="3751278">
                <a:moveTo>
                  <a:pt x="0" y="0"/>
                </a:moveTo>
                <a:lnTo>
                  <a:pt x="3751278" y="0"/>
                </a:lnTo>
                <a:lnTo>
                  <a:pt x="3751278" y="2612254"/>
                </a:lnTo>
                <a:lnTo>
                  <a:pt x="0" y="26122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true" flipV="false" rot="0">
            <a:off x="-1328922" y="8100335"/>
            <a:ext cx="3057281" cy="2751553"/>
          </a:xfrm>
          <a:custGeom>
            <a:avLst/>
            <a:gdLst/>
            <a:ahLst/>
            <a:cxnLst/>
            <a:rect r="r" b="b" t="t" l="l"/>
            <a:pathLst>
              <a:path h="2751553" w="3057281">
                <a:moveTo>
                  <a:pt x="3057281" y="0"/>
                </a:moveTo>
                <a:lnTo>
                  <a:pt x="0" y="0"/>
                </a:lnTo>
                <a:lnTo>
                  <a:pt x="0" y="2751552"/>
                </a:lnTo>
                <a:lnTo>
                  <a:pt x="3057281" y="2751552"/>
                </a:lnTo>
                <a:lnTo>
                  <a:pt x="3057281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17259300" y="698230"/>
            <a:ext cx="3198742" cy="2797445"/>
          </a:xfrm>
          <a:custGeom>
            <a:avLst/>
            <a:gdLst/>
            <a:ahLst/>
            <a:cxnLst/>
            <a:rect r="r" b="b" t="t" l="l"/>
            <a:pathLst>
              <a:path h="2797445" w="3198742">
                <a:moveTo>
                  <a:pt x="0" y="0"/>
                </a:moveTo>
                <a:lnTo>
                  <a:pt x="3198742" y="0"/>
                </a:lnTo>
                <a:lnTo>
                  <a:pt x="3198742" y="2797445"/>
                </a:lnTo>
                <a:lnTo>
                  <a:pt x="0" y="279744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6" id="6"/>
          <p:cNvSpPr/>
          <p:nvPr/>
        </p:nvSpPr>
        <p:spPr>
          <a:xfrm flipH="false" flipV="false" rot="5400000">
            <a:off x="15561337" y="-1937162"/>
            <a:ext cx="2491650" cy="4103017"/>
          </a:xfrm>
          <a:custGeom>
            <a:avLst/>
            <a:gdLst/>
            <a:ahLst/>
            <a:cxnLst/>
            <a:rect r="r" b="b" t="t" l="l"/>
            <a:pathLst>
              <a:path h="4103017" w="2491650">
                <a:moveTo>
                  <a:pt x="0" y="0"/>
                </a:moveTo>
                <a:lnTo>
                  <a:pt x="2491650" y="0"/>
                </a:lnTo>
                <a:lnTo>
                  <a:pt x="2491650" y="4103017"/>
                </a:lnTo>
                <a:lnTo>
                  <a:pt x="0" y="410301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10174861" y="1901884"/>
            <a:ext cx="6901796" cy="6901796"/>
            <a:chOff x="0" y="0"/>
            <a:chExt cx="34823400" cy="348234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4823400" cy="34823400"/>
            </a:xfrm>
            <a:custGeom>
              <a:avLst/>
              <a:gdLst/>
              <a:ahLst/>
              <a:cxnLst/>
              <a:rect r="r" b="b" t="t" l="l"/>
              <a:pathLst>
                <a:path h="34823400" w="34823400">
                  <a:moveTo>
                    <a:pt x="34823400" y="34823400"/>
                  </a:moveTo>
                  <a:lnTo>
                    <a:pt x="0" y="34823400"/>
                  </a:lnTo>
                  <a:lnTo>
                    <a:pt x="0" y="0"/>
                  </a:lnTo>
                  <a:lnTo>
                    <a:pt x="34823400" y="0"/>
                  </a:lnTo>
                  <a:lnTo>
                    <a:pt x="34823400" y="34823400"/>
                  </a:lnTo>
                  <a:close/>
                </a:path>
              </a:pathLst>
            </a:custGeom>
            <a:blipFill>
              <a:blip r:embed="rId11"/>
              <a:stretch>
                <a:fillRect l="-28125" t="0" r="-28125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4823400" cy="34823400"/>
            </a:xfrm>
            <a:custGeom>
              <a:avLst/>
              <a:gdLst/>
              <a:ahLst/>
              <a:cxnLst/>
              <a:rect r="r" b="b" t="t" l="l"/>
              <a:pathLst>
                <a:path h="34823400" w="34823400">
                  <a:moveTo>
                    <a:pt x="34823400" y="34823400"/>
                  </a:moveTo>
                  <a:lnTo>
                    <a:pt x="0" y="34823400"/>
                  </a:lnTo>
                  <a:lnTo>
                    <a:pt x="0" y="0"/>
                  </a:lnTo>
                  <a:lnTo>
                    <a:pt x="34823400" y="0"/>
                  </a:lnTo>
                  <a:lnTo>
                    <a:pt x="34823400" y="34823400"/>
                  </a:lnTo>
                  <a:close/>
                </a:path>
              </a:pathLst>
            </a:custGeom>
            <a:blipFill>
              <a:blip r:embed="rId12"/>
              <a:stretch>
                <a:fillRect l="0" t="0" r="0" b="0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1190810" y="5095875"/>
            <a:ext cx="6693514" cy="2188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509"/>
              </a:lnSpc>
              <a:spcBef>
                <a:spcPct val="0"/>
              </a:spcBef>
            </a:pPr>
            <a:r>
              <a:rPr lang="en-US" sz="2599" spc="80">
                <a:solidFill>
                  <a:srgbClr val="2B2B2B"/>
                </a:solidFill>
                <a:latin typeface="Quicksand Semi-Bold"/>
              </a:rPr>
              <a:t>Adottare metodologie basate su principi di progettazione universale e inclusione per creare materiali didattici visivamente stimolanti e accessibili a tutti gli utenti.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180276" y="1631145"/>
            <a:ext cx="9150219" cy="2153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320"/>
              </a:lnSpc>
            </a:pPr>
            <a:r>
              <a:rPr lang="en-US" sz="8000" spc="-160">
                <a:solidFill>
                  <a:srgbClr val="2B2B2B"/>
                </a:solidFill>
                <a:latin typeface="Fibre"/>
              </a:rPr>
              <a:t>Progettazione universale e inclusione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190810" y="4038255"/>
            <a:ext cx="7321793" cy="599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71"/>
              </a:lnSpc>
            </a:pPr>
            <a:r>
              <a:rPr lang="en-US" sz="4700" spc="-94">
                <a:solidFill>
                  <a:srgbClr val="2B2B2B"/>
                </a:solidFill>
                <a:latin typeface="Fibre"/>
              </a:rPr>
              <a:t>materiali didattici inclusivi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844" r="0" b="-984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737559">
            <a:off x="2318674" y="8845184"/>
            <a:ext cx="3751278" cy="2612254"/>
          </a:xfrm>
          <a:custGeom>
            <a:avLst/>
            <a:gdLst/>
            <a:ahLst/>
            <a:cxnLst/>
            <a:rect r="r" b="b" t="t" l="l"/>
            <a:pathLst>
              <a:path h="2612254" w="3751278">
                <a:moveTo>
                  <a:pt x="0" y="0"/>
                </a:moveTo>
                <a:lnTo>
                  <a:pt x="3751278" y="0"/>
                </a:lnTo>
                <a:lnTo>
                  <a:pt x="3751278" y="2612254"/>
                </a:lnTo>
                <a:lnTo>
                  <a:pt x="0" y="26122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true" flipV="false" rot="0">
            <a:off x="-1328922" y="8100335"/>
            <a:ext cx="3057281" cy="2751553"/>
          </a:xfrm>
          <a:custGeom>
            <a:avLst/>
            <a:gdLst/>
            <a:ahLst/>
            <a:cxnLst/>
            <a:rect r="r" b="b" t="t" l="l"/>
            <a:pathLst>
              <a:path h="2751553" w="3057281">
                <a:moveTo>
                  <a:pt x="3057281" y="0"/>
                </a:moveTo>
                <a:lnTo>
                  <a:pt x="0" y="0"/>
                </a:lnTo>
                <a:lnTo>
                  <a:pt x="0" y="2751552"/>
                </a:lnTo>
                <a:lnTo>
                  <a:pt x="3057281" y="2751552"/>
                </a:lnTo>
                <a:lnTo>
                  <a:pt x="3057281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17259300" y="698230"/>
            <a:ext cx="3198742" cy="2797445"/>
          </a:xfrm>
          <a:custGeom>
            <a:avLst/>
            <a:gdLst/>
            <a:ahLst/>
            <a:cxnLst/>
            <a:rect r="r" b="b" t="t" l="l"/>
            <a:pathLst>
              <a:path h="2797445" w="3198742">
                <a:moveTo>
                  <a:pt x="0" y="0"/>
                </a:moveTo>
                <a:lnTo>
                  <a:pt x="3198742" y="0"/>
                </a:lnTo>
                <a:lnTo>
                  <a:pt x="3198742" y="2797445"/>
                </a:lnTo>
                <a:lnTo>
                  <a:pt x="0" y="279744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6" id="6"/>
          <p:cNvSpPr/>
          <p:nvPr/>
        </p:nvSpPr>
        <p:spPr>
          <a:xfrm flipH="false" flipV="false" rot="5400000">
            <a:off x="15561337" y="-1937162"/>
            <a:ext cx="2491650" cy="4103017"/>
          </a:xfrm>
          <a:custGeom>
            <a:avLst/>
            <a:gdLst/>
            <a:ahLst/>
            <a:cxnLst/>
            <a:rect r="r" b="b" t="t" l="l"/>
            <a:pathLst>
              <a:path h="4103017" w="2491650">
                <a:moveTo>
                  <a:pt x="0" y="0"/>
                </a:moveTo>
                <a:lnTo>
                  <a:pt x="2491650" y="0"/>
                </a:lnTo>
                <a:lnTo>
                  <a:pt x="2491650" y="4103017"/>
                </a:lnTo>
                <a:lnTo>
                  <a:pt x="0" y="410301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10174861" y="1901884"/>
            <a:ext cx="6773008" cy="6773008"/>
            <a:chOff x="0" y="0"/>
            <a:chExt cx="34823400" cy="348234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4823400" cy="34823400"/>
            </a:xfrm>
            <a:custGeom>
              <a:avLst/>
              <a:gdLst/>
              <a:ahLst/>
              <a:cxnLst/>
              <a:rect r="r" b="b" t="t" l="l"/>
              <a:pathLst>
                <a:path h="34823400" w="34823400">
                  <a:moveTo>
                    <a:pt x="34823400" y="34823400"/>
                  </a:moveTo>
                  <a:lnTo>
                    <a:pt x="0" y="34823400"/>
                  </a:lnTo>
                  <a:lnTo>
                    <a:pt x="0" y="0"/>
                  </a:lnTo>
                  <a:lnTo>
                    <a:pt x="34823400" y="0"/>
                  </a:lnTo>
                  <a:lnTo>
                    <a:pt x="34823400" y="34823400"/>
                  </a:lnTo>
                  <a:close/>
                </a:path>
              </a:pathLst>
            </a:custGeom>
            <a:blipFill>
              <a:blip r:embed="rId11"/>
              <a:stretch>
                <a:fillRect l="-25046" t="0" r="-25046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4823400" cy="34823400"/>
            </a:xfrm>
            <a:custGeom>
              <a:avLst/>
              <a:gdLst/>
              <a:ahLst/>
              <a:cxnLst/>
              <a:rect r="r" b="b" t="t" l="l"/>
              <a:pathLst>
                <a:path h="34823400" w="34823400">
                  <a:moveTo>
                    <a:pt x="34823400" y="34823400"/>
                  </a:moveTo>
                  <a:lnTo>
                    <a:pt x="0" y="34823400"/>
                  </a:lnTo>
                  <a:lnTo>
                    <a:pt x="0" y="0"/>
                  </a:lnTo>
                  <a:lnTo>
                    <a:pt x="34823400" y="0"/>
                  </a:lnTo>
                  <a:lnTo>
                    <a:pt x="34823400" y="34823400"/>
                  </a:lnTo>
                  <a:close/>
                </a:path>
              </a:pathLst>
            </a:custGeom>
            <a:blipFill>
              <a:blip r:embed="rId12"/>
              <a:stretch>
                <a:fillRect l="0" t="0" r="0" b="0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1392980" y="2087347"/>
            <a:ext cx="7321793" cy="32010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320"/>
              </a:lnSpc>
            </a:pPr>
            <a:r>
              <a:rPr lang="en-US" sz="8000" spc="-160">
                <a:solidFill>
                  <a:srgbClr val="2B2B2B"/>
                </a:solidFill>
                <a:latin typeface="Fibre"/>
              </a:rPr>
              <a:t>Gamification nell'istruzione</a:t>
            </a:r>
          </a:p>
          <a:p>
            <a:pPr algn="l" marL="0" indent="0" lvl="0">
              <a:lnSpc>
                <a:spcPts val="8320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1392980" y="4791254"/>
            <a:ext cx="6526213" cy="26079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184"/>
              </a:lnSpc>
              <a:spcBef>
                <a:spcPct val="0"/>
              </a:spcBef>
            </a:pPr>
            <a:r>
              <a:rPr lang="en-US" sz="3099" spc="96">
                <a:solidFill>
                  <a:srgbClr val="2B2B2B"/>
                </a:solidFill>
                <a:latin typeface="Quicksand Semi-Bold"/>
              </a:rPr>
              <a:t>Applicare tecniche di gamification ai contenuti educativi per aumentare il coinvolgimento e facilitare l’apprendimento.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844" r="0" b="-984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737559">
            <a:off x="2318674" y="8845184"/>
            <a:ext cx="3751278" cy="2612254"/>
          </a:xfrm>
          <a:custGeom>
            <a:avLst/>
            <a:gdLst/>
            <a:ahLst/>
            <a:cxnLst/>
            <a:rect r="r" b="b" t="t" l="l"/>
            <a:pathLst>
              <a:path h="2612254" w="3751278">
                <a:moveTo>
                  <a:pt x="0" y="0"/>
                </a:moveTo>
                <a:lnTo>
                  <a:pt x="3751278" y="0"/>
                </a:lnTo>
                <a:lnTo>
                  <a:pt x="3751278" y="2612254"/>
                </a:lnTo>
                <a:lnTo>
                  <a:pt x="0" y="26122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true" flipV="false" rot="0">
            <a:off x="-1328922" y="8100335"/>
            <a:ext cx="3057281" cy="2751553"/>
          </a:xfrm>
          <a:custGeom>
            <a:avLst/>
            <a:gdLst/>
            <a:ahLst/>
            <a:cxnLst/>
            <a:rect r="r" b="b" t="t" l="l"/>
            <a:pathLst>
              <a:path h="2751553" w="3057281">
                <a:moveTo>
                  <a:pt x="3057281" y="0"/>
                </a:moveTo>
                <a:lnTo>
                  <a:pt x="0" y="0"/>
                </a:lnTo>
                <a:lnTo>
                  <a:pt x="0" y="2751552"/>
                </a:lnTo>
                <a:lnTo>
                  <a:pt x="3057281" y="2751552"/>
                </a:lnTo>
                <a:lnTo>
                  <a:pt x="3057281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17259300" y="698230"/>
            <a:ext cx="3198742" cy="2797445"/>
          </a:xfrm>
          <a:custGeom>
            <a:avLst/>
            <a:gdLst/>
            <a:ahLst/>
            <a:cxnLst/>
            <a:rect r="r" b="b" t="t" l="l"/>
            <a:pathLst>
              <a:path h="2797445" w="3198742">
                <a:moveTo>
                  <a:pt x="0" y="0"/>
                </a:moveTo>
                <a:lnTo>
                  <a:pt x="3198742" y="0"/>
                </a:lnTo>
                <a:lnTo>
                  <a:pt x="3198742" y="2797445"/>
                </a:lnTo>
                <a:lnTo>
                  <a:pt x="0" y="279744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6" id="6"/>
          <p:cNvSpPr/>
          <p:nvPr/>
        </p:nvSpPr>
        <p:spPr>
          <a:xfrm flipH="false" flipV="false" rot="5400000">
            <a:off x="15561337" y="-1937162"/>
            <a:ext cx="2491650" cy="4103017"/>
          </a:xfrm>
          <a:custGeom>
            <a:avLst/>
            <a:gdLst/>
            <a:ahLst/>
            <a:cxnLst/>
            <a:rect r="r" b="b" t="t" l="l"/>
            <a:pathLst>
              <a:path h="4103017" w="2491650">
                <a:moveTo>
                  <a:pt x="0" y="0"/>
                </a:moveTo>
                <a:lnTo>
                  <a:pt x="2491650" y="0"/>
                </a:lnTo>
                <a:lnTo>
                  <a:pt x="2491650" y="4103017"/>
                </a:lnTo>
                <a:lnTo>
                  <a:pt x="0" y="410301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10174861" y="1901884"/>
            <a:ext cx="7084439" cy="7084439"/>
            <a:chOff x="0" y="0"/>
            <a:chExt cx="34823400" cy="348234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4823400" cy="34823400"/>
            </a:xfrm>
            <a:custGeom>
              <a:avLst/>
              <a:gdLst/>
              <a:ahLst/>
              <a:cxnLst/>
              <a:rect r="r" b="b" t="t" l="l"/>
              <a:pathLst>
                <a:path h="34823400" w="34823400">
                  <a:moveTo>
                    <a:pt x="34823400" y="34823400"/>
                  </a:moveTo>
                  <a:lnTo>
                    <a:pt x="0" y="34823400"/>
                  </a:lnTo>
                  <a:lnTo>
                    <a:pt x="0" y="0"/>
                  </a:lnTo>
                  <a:lnTo>
                    <a:pt x="34823400" y="0"/>
                  </a:lnTo>
                  <a:lnTo>
                    <a:pt x="34823400" y="34823400"/>
                  </a:lnTo>
                  <a:close/>
                </a:path>
              </a:pathLst>
            </a:custGeom>
            <a:blipFill>
              <a:blip r:embed="rId11"/>
              <a:stretch>
                <a:fillRect l="-38888" t="0" r="-38888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4823400" cy="34823400"/>
            </a:xfrm>
            <a:custGeom>
              <a:avLst/>
              <a:gdLst/>
              <a:ahLst/>
              <a:cxnLst/>
              <a:rect r="r" b="b" t="t" l="l"/>
              <a:pathLst>
                <a:path h="34823400" w="34823400">
                  <a:moveTo>
                    <a:pt x="34823400" y="34823400"/>
                  </a:moveTo>
                  <a:lnTo>
                    <a:pt x="0" y="34823400"/>
                  </a:lnTo>
                  <a:lnTo>
                    <a:pt x="0" y="0"/>
                  </a:lnTo>
                  <a:lnTo>
                    <a:pt x="34823400" y="0"/>
                  </a:lnTo>
                  <a:lnTo>
                    <a:pt x="34823400" y="34823400"/>
                  </a:lnTo>
                  <a:close/>
                </a:path>
              </a:pathLst>
            </a:custGeom>
            <a:blipFill>
              <a:blip r:embed="rId12"/>
              <a:stretch>
                <a:fillRect l="0" t="0" r="0" b="0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1822207" y="2006659"/>
            <a:ext cx="7321793" cy="2153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320"/>
              </a:lnSpc>
            </a:pPr>
            <a:r>
              <a:rPr lang="en-US" sz="8000" spc="-160">
                <a:solidFill>
                  <a:srgbClr val="2B2B2B"/>
                </a:solidFill>
                <a:latin typeface="Fibre"/>
              </a:rPr>
              <a:t>Analisi dei dati visivi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728359" y="4364622"/>
            <a:ext cx="6958531" cy="43795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509"/>
              </a:lnSpc>
              <a:spcBef>
                <a:spcPct val="0"/>
              </a:spcBef>
            </a:pPr>
            <a:r>
              <a:rPr lang="en-US" sz="2599" spc="80">
                <a:solidFill>
                  <a:srgbClr val="2B2B2B"/>
                </a:solidFill>
                <a:latin typeface="Quicksand"/>
              </a:rPr>
              <a:t>Utilizza piattaforme di analisi come Google Analytics, Adobe Analytics e Tableau per valutare l'efficacia dei materiali didattici e personalizzare l'esperienza di apprendimento in base alle risposte degli utenti. Questi strumenti aiutano a monitorare il coinvolgimento, identificare le aree di miglioramento e personalizzare i contenuti per soddisfare le esigenze specifiche degli studenti.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844" r="0" b="-984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737559">
            <a:off x="2318674" y="8845184"/>
            <a:ext cx="3751278" cy="2612254"/>
          </a:xfrm>
          <a:custGeom>
            <a:avLst/>
            <a:gdLst/>
            <a:ahLst/>
            <a:cxnLst/>
            <a:rect r="r" b="b" t="t" l="l"/>
            <a:pathLst>
              <a:path h="2612254" w="3751278">
                <a:moveTo>
                  <a:pt x="0" y="0"/>
                </a:moveTo>
                <a:lnTo>
                  <a:pt x="3751278" y="0"/>
                </a:lnTo>
                <a:lnTo>
                  <a:pt x="3751278" y="2612254"/>
                </a:lnTo>
                <a:lnTo>
                  <a:pt x="0" y="26122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true" flipV="false" rot="0">
            <a:off x="-1328922" y="8100335"/>
            <a:ext cx="3057281" cy="2751553"/>
          </a:xfrm>
          <a:custGeom>
            <a:avLst/>
            <a:gdLst/>
            <a:ahLst/>
            <a:cxnLst/>
            <a:rect r="r" b="b" t="t" l="l"/>
            <a:pathLst>
              <a:path h="2751553" w="3057281">
                <a:moveTo>
                  <a:pt x="3057281" y="0"/>
                </a:moveTo>
                <a:lnTo>
                  <a:pt x="0" y="0"/>
                </a:lnTo>
                <a:lnTo>
                  <a:pt x="0" y="2751552"/>
                </a:lnTo>
                <a:lnTo>
                  <a:pt x="3057281" y="2751552"/>
                </a:lnTo>
                <a:lnTo>
                  <a:pt x="3057281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17259300" y="698230"/>
            <a:ext cx="3198742" cy="2797445"/>
          </a:xfrm>
          <a:custGeom>
            <a:avLst/>
            <a:gdLst/>
            <a:ahLst/>
            <a:cxnLst/>
            <a:rect r="r" b="b" t="t" l="l"/>
            <a:pathLst>
              <a:path h="2797445" w="3198742">
                <a:moveTo>
                  <a:pt x="0" y="0"/>
                </a:moveTo>
                <a:lnTo>
                  <a:pt x="3198742" y="0"/>
                </a:lnTo>
                <a:lnTo>
                  <a:pt x="3198742" y="2797445"/>
                </a:lnTo>
                <a:lnTo>
                  <a:pt x="0" y="279744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6" id="6"/>
          <p:cNvSpPr/>
          <p:nvPr/>
        </p:nvSpPr>
        <p:spPr>
          <a:xfrm flipH="false" flipV="false" rot="5400000">
            <a:off x="15561337" y="-1937162"/>
            <a:ext cx="2491650" cy="4103017"/>
          </a:xfrm>
          <a:custGeom>
            <a:avLst/>
            <a:gdLst/>
            <a:ahLst/>
            <a:cxnLst/>
            <a:rect r="r" b="b" t="t" l="l"/>
            <a:pathLst>
              <a:path h="4103017" w="2491650">
                <a:moveTo>
                  <a:pt x="0" y="0"/>
                </a:moveTo>
                <a:lnTo>
                  <a:pt x="2491650" y="0"/>
                </a:lnTo>
                <a:lnTo>
                  <a:pt x="2491650" y="4103017"/>
                </a:lnTo>
                <a:lnTo>
                  <a:pt x="0" y="410301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10174861" y="1901884"/>
            <a:ext cx="6641379" cy="6641379"/>
            <a:chOff x="0" y="0"/>
            <a:chExt cx="34823400" cy="348234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4823400" cy="34823400"/>
            </a:xfrm>
            <a:custGeom>
              <a:avLst/>
              <a:gdLst/>
              <a:ahLst/>
              <a:cxnLst/>
              <a:rect r="r" b="b" t="t" l="l"/>
              <a:pathLst>
                <a:path h="34823400" w="34823400">
                  <a:moveTo>
                    <a:pt x="34823400" y="34823400"/>
                  </a:moveTo>
                  <a:lnTo>
                    <a:pt x="0" y="34823400"/>
                  </a:lnTo>
                  <a:lnTo>
                    <a:pt x="0" y="0"/>
                  </a:lnTo>
                  <a:lnTo>
                    <a:pt x="34823400" y="0"/>
                  </a:lnTo>
                  <a:lnTo>
                    <a:pt x="34823400" y="34823400"/>
                  </a:lnTo>
                  <a:close/>
                </a:path>
              </a:pathLst>
            </a:custGeom>
            <a:blipFill>
              <a:blip r:embed="rId11"/>
              <a:stretch>
                <a:fillRect l="-25046" t="0" r="-25046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4823400" cy="34823400"/>
            </a:xfrm>
            <a:custGeom>
              <a:avLst/>
              <a:gdLst/>
              <a:ahLst/>
              <a:cxnLst/>
              <a:rect r="r" b="b" t="t" l="l"/>
              <a:pathLst>
                <a:path h="34823400" w="34823400">
                  <a:moveTo>
                    <a:pt x="34823400" y="34823400"/>
                  </a:moveTo>
                  <a:lnTo>
                    <a:pt x="0" y="34823400"/>
                  </a:lnTo>
                  <a:lnTo>
                    <a:pt x="0" y="0"/>
                  </a:lnTo>
                  <a:lnTo>
                    <a:pt x="34823400" y="0"/>
                  </a:lnTo>
                  <a:lnTo>
                    <a:pt x="34823400" y="34823400"/>
                  </a:lnTo>
                  <a:close/>
                </a:path>
              </a:pathLst>
            </a:custGeom>
            <a:blipFill>
              <a:blip r:embed="rId12"/>
              <a:stretch>
                <a:fillRect l="0" t="0" r="0" b="0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1504950" y="2006659"/>
            <a:ext cx="8222236" cy="11055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320"/>
              </a:lnSpc>
            </a:pPr>
            <a:r>
              <a:rPr lang="en-US" sz="8000" spc="-160">
                <a:solidFill>
                  <a:srgbClr val="2B2B2B"/>
                </a:solidFill>
                <a:latin typeface="Fibre"/>
              </a:rPr>
              <a:t>Formazione continua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504950" y="3282346"/>
            <a:ext cx="7321793" cy="599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71"/>
              </a:lnSpc>
            </a:pPr>
            <a:r>
              <a:rPr lang="en-US" sz="4700" spc="-94">
                <a:solidFill>
                  <a:srgbClr val="2B2B2B"/>
                </a:solidFill>
                <a:latin typeface="Fibre"/>
              </a:rPr>
              <a:t>crescita professionale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504950" y="4249453"/>
            <a:ext cx="7108585" cy="38042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779"/>
              </a:lnSpc>
              <a:spcBef>
                <a:spcPct val="0"/>
              </a:spcBef>
            </a:pPr>
            <a:r>
              <a:rPr lang="en-US" sz="2799" spc="86">
                <a:solidFill>
                  <a:srgbClr val="2B2B2B"/>
                </a:solidFill>
                <a:latin typeface="Quicksand"/>
              </a:rPr>
              <a:t>La formazione continua nella comunicazione visiva è essenziale per utilizzare efficacemente i nuovi media e adattarsi ai cambiamenti. La combinazione di una solida teoria con pratiche innovative consente ai professionisti di anticipare e guidare le evoluzioni tecnologiche.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844" r="0" b="-984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544544" y="1172977"/>
            <a:ext cx="11198912" cy="7941047"/>
          </a:xfrm>
          <a:custGeom>
            <a:avLst/>
            <a:gdLst/>
            <a:ahLst/>
            <a:cxnLst/>
            <a:rect r="r" b="b" t="t" l="l"/>
            <a:pathLst>
              <a:path h="7941047" w="11198912">
                <a:moveTo>
                  <a:pt x="0" y="0"/>
                </a:moveTo>
                <a:lnTo>
                  <a:pt x="11198912" y="0"/>
                </a:lnTo>
                <a:lnTo>
                  <a:pt x="11198912" y="7941046"/>
                </a:lnTo>
                <a:lnTo>
                  <a:pt x="0" y="794104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-748704" y="-3236984"/>
            <a:ext cx="3554807" cy="5131612"/>
          </a:xfrm>
          <a:custGeom>
            <a:avLst/>
            <a:gdLst/>
            <a:ahLst/>
            <a:cxnLst/>
            <a:rect r="r" b="b" t="t" l="l"/>
            <a:pathLst>
              <a:path h="5131612" w="3554807">
                <a:moveTo>
                  <a:pt x="0" y="0"/>
                </a:moveTo>
                <a:lnTo>
                  <a:pt x="3554808" y="0"/>
                </a:lnTo>
                <a:lnTo>
                  <a:pt x="3554808" y="5131612"/>
                </a:lnTo>
                <a:lnTo>
                  <a:pt x="0" y="513161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-1503353" y="2377331"/>
            <a:ext cx="3006706" cy="2766169"/>
          </a:xfrm>
          <a:custGeom>
            <a:avLst/>
            <a:gdLst/>
            <a:ahLst/>
            <a:cxnLst/>
            <a:rect r="r" b="b" t="t" l="l"/>
            <a:pathLst>
              <a:path h="2766169" w="3006706">
                <a:moveTo>
                  <a:pt x="0" y="0"/>
                </a:moveTo>
                <a:lnTo>
                  <a:pt x="3006706" y="0"/>
                </a:lnTo>
                <a:lnTo>
                  <a:pt x="3006706" y="2766169"/>
                </a:lnTo>
                <a:lnTo>
                  <a:pt x="0" y="276616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6" id="6"/>
          <p:cNvSpPr/>
          <p:nvPr/>
        </p:nvSpPr>
        <p:spPr>
          <a:xfrm flipH="false" flipV="false" rot="4182716">
            <a:off x="16663466" y="7802025"/>
            <a:ext cx="3249068" cy="4006698"/>
          </a:xfrm>
          <a:custGeom>
            <a:avLst/>
            <a:gdLst/>
            <a:ahLst/>
            <a:cxnLst/>
            <a:rect r="r" b="b" t="t" l="l"/>
            <a:pathLst>
              <a:path h="4006698" w="3249068">
                <a:moveTo>
                  <a:pt x="0" y="0"/>
                </a:moveTo>
                <a:lnTo>
                  <a:pt x="3249068" y="0"/>
                </a:lnTo>
                <a:lnTo>
                  <a:pt x="3249068" y="4006698"/>
                </a:lnTo>
                <a:lnTo>
                  <a:pt x="0" y="400669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7259300" y="4754150"/>
            <a:ext cx="2262958" cy="3726427"/>
          </a:xfrm>
          <a:custGeom>
            <a:avLst/>
            <a:gdLst/>
            <a:ahLst/>
            <a:cxnLst/>
            <a:rect r="r" b="b" t="t" l="l"/>
            <a:pathLst>
              <a:path h="3726427" w="2262958">
                <a:moveTo>
                  <a:pt x="0" y="0"/>
                </a:moveTo>
                <a:lnTo>
                  <a:pt x="2262958" y="0"/>
                </a:lnTo>
                <a:lnTo>
                  <a:pt x="2262958" y="3726427"/>
                </a:lnTo>
                <a:lnTo>
                  <a:pt x="0" y="372642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8" id="8"/>
          <p:cNvSpPr/>
          <p:nvPr/>
        </p:nvSpPr>
        <p:spPr>
          <a:xfrm flipH="false" flipV="false" rot="0">
            <a:off x="0" y="6854342"/>
            <a:ext cx="4684769" cy="3432658"/>
          </a:xfrm>
          <a:custGeom>
            <a:avLst/>
            <a:gdLst/>
            <a:ahLst/>
            <a:cxnLst/>
            <a:rect r="r" b="b" t="t" l="l"/>
            <a:pathLst>
              <a:path h="3432658" w="4684769">
                <a:moveTo>
                  <a:pt x="0" y="0"/>
                </a:moveTo>
                <a:lnTo>
                  <a:pt x="4684769" y="0"/>
                </a:lnTo>
                <a:lnTo>
                  <a:pt x="4684769" y="3432658"/>
                </a:lnTo>
                <a:lnTo>
                  <a:pt x="0" y="343265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1250296" y="639350"/>
            <a:ext cx="3688357" cy="4114800"/>
          </a:xfrm>
          <a:custGeom>
            <a:avLst/>
            <a:gdLst/>
            <a:ahLst/>
            <a:cxnLst/>
            <a:rect r="r" b="b" t="t" l="l"/>
            <a:pathLst>
              <a:path h="4114800" w="3688357">
                <a:moveTo>
                  <a:pt x="0" y="0"/>
                </a:moveTo>
                <a:lnTo>
                  <a:pt x="3688357" y="0"/>
                </a:lnTo>
                <a:lnTo>
                  <a:pt x="368835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4547019" y="4886058"/>
            <a:ext cx="9193961" cy="20497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239"/>
              </a:lnSpc>
              <a:spcBef>
                <a:spcPct val="0"/>
              </a:spcBef>
            </a:pPr>
            <a:r>
              <a:rPr lang="en-US" sz="2399" spc="74">
                <a:solidFill>
                  <a:srgbClr val="2B2B2B"/>
                </a:solidFill>
                <a:latin typeface="Quicksand Semi-Bold"/>
              </a:rPr>
              <a:t>Investire nella formazione teorica e metodologica è imperativo per i professionisti della comunicazione visiva. Ciò garantisce che i messaggi raggiungano il loro pubblico in modo efficace ed etico, favorendo un impatto trasformativo.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4240692" y="2895333"/>
            <a:ext cx="9020563" cy="2038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00"/>
              </a:lnSpc>
            </a:pPr>
            <a:r>
              <a:rPr lang="en-US" sz="7500" spc="-150">
                <a:solidFill>
                  <a:srgbClr val="2B2B2B"/>
                </a:solidFill>
                <a:latin typeface="Fibre"/>
              </a:rPr>
              <a:t>ConclusionI</a:t>
            </a:r>
          </a:p>
          <a:p>
            <a:pPr algn="ctr" marL="0" indent="0" lvl="0">
              <a:lnSpc>
                <a:spcPts val="7800"/>
              </a:lnSpc>
            </a:pP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844" r="0" b="-984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737559">
            <a:off x="2514574" y="8661324"/>
            <a:ext cx="4277568" cy="2978743"/>
          </a:xfrm>
          <a:custGeom>
            <a:avLst/>
            <a:gdLst/>
            <a:ahLst/>
            <a:cxnLst/>
            <a:rect r="r" b="b" t="t" l="l"/>
            <a:pathLst>
              <a:path h="2978743" w="4277568">
                <a:moveTo>
                  <a:pt x="0" y="0"/>
                </a:moveTo>
                <a:lnTo>
                  <a:pt x="4277569" y="0"/>
                </a:lnTo>
                <a:lnTo>
                  <a:pt x="4277569" y="2978743"/>
                </a:lnTo>
                <a:lnTo>
                  <a:pt x="0" y="297874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17096905" y="3925196"/>
            <a:ext cx="2854557" cy="2956698"/>
          </a:xfrm>
          <a:custGeom>
            <a:avLst/>
            <a:gdLst/>
            <a:ahLst/>
            <a:cxnLst/>
            <a:rect r="r" b="b" t="t" l="l"/>
            <a:pathLst>
              <a:path h="2956698" w="2854557">
                <a:moveTo>
                  <a:pt x="0" y="0"/>
                </a:moveTo>
                <a:lnTo>
                  <a:pt x="2854557" y="0"/>
                </a:lnTo>
                <a:lnTo>
                  <a:pt x="2854557" y="2956698"/>
                </a:lnTo>
                <a:lnTo>
                  <a:pt x="0" y="295669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-1136496" y="8228619"/>
            <a:ext cx="3057281" cy="2751553"/>
          </a:xfrm>
          <a:custGeom>
            <a:avLst/>
            <a:gdLst/>
            <a:ahLst/>
            <a:cxnLst/>
            <a:rect r="r" b="b" t="t" l="l"/>
            <a:pathLst>
              <a:path h="2751553" w="3057281">
                <a:moveTo>
                  <a:pt x="3057281" y="0"/>
                </a:moveTo>
                <a:lnTo>
                  <a:pt x="0" y="0"/>
                </a:lnTo>
                <a:lnTo>
                  <a:pt x="0" y="2751552"/>
                </a:lnTo>
                <a:lnTo>
                  <a:pt x="3057281" y="2751552"/>
                </a:lnTo>
                <a:lnTo>
                  <a:pt x="3057281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6413011" y="7395331"/>
            <a:ext cx="4539051" cy="4810170"/>
          </a:xfrm>
          <a:custGeom>
            <a:avLst/>
            <a:gdLst/>
            <a:ahLst/>
            <a:cxnLst/>
            <a:rect r="r" b="b" t="t" l="l"/>
            <a:pathLst>
              <a:path h="4810170" w="4539051">
                <a:moveTo>
                  <a:pt x="0" y="0"/>
                </a:moveTo>
                <a:lnTo>
                  <a:pt x="4539051" y="0"/>
                </a:lnTo>
                <a:lnTo>
                  <a:pt x="4539051" y="4810170"/>
                </a:lnTo>
                <a:lnTo>
                  <a:pt x="0" y="481017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1029695" y="4662240"/>
            <a:ext cx="2058395" cy="3339578"/>
          </a:xfrm>
          <a:custGeom>
            <a:avLst/>
            <a:gdLst/>
            <a:ahLst/>
            <a:cxnLst/>
            <a:rect r="r" b="b" t="t" l="l"/>
            <a:pathLst>
              <a:path h="3339578" w="2058395">
                <a:moveTo>
                  <a:pt x="0" y="0"/>
                </a:moveTo>
                <a:lnTo>
                  <a:pt x="2058395" y="0"/>
                </a:lnTo>
                <a:lnTo>
                  <a:pt x="2058395" y="3339578"/>
                </a:lnTo>
                <a:lnTo>
                  <a:pt x="0" y="333957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8" id="8"/>
          <p:cNvSpPr/>
          <p:nvPr/>
        </p:nvSpPr>
        <p:spPr>
          <a:xfrm flipH="false" flipV="false" rot="0">
            <a:off x="7426264" y="8847163"/>
            <a:ext cx="2906489" cy="3358338"/>
          </a:xfrm>
          <a:custGeom>
            <a:avLst/>
            <a:gdLst/>
            <a:ahLst/>
            <a:cxnLst/>
            <a:rect r="r" b="b" t="t" l="l"/>
            <a:pathLst>
              <a:path h="3358338" w="2906489">
                <a:moveTo>
                  <a:pt x="0" y="0"/>
                </a:moveTo>
                <a:lnTo>
                  <a:pt x="2906488" y="0"/>
                </a:lnTo>
                <a:lnTo>
                  <a:pt x="2906488" y="3358338"/>
                </a:lnTo>
                <a:lnTo>
                  <a:pt x="0" y="335833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9" id="9"/>
          <p:cNvSpPr/>
          <p:nvPr/>
        </p:nvSpPr>
        <p:spPr>
          <a:xfrm flipH="false" flipV="false" rot="0">
            <a:off x="17096905" y="1028700"/>
            <a:ext cx="2886146" cy="2524065"/>
          </a:xfrm>
          <a:custGeom>
            <a:avLst/>
            <a:gdLst/>
            <a:ahLst/>
            <a:cxnLst/>
            <a:rect r="r" b="b" t="t" l="l"/>
            <a:pathLst>
              <a:path h="2524065" w="2886146">
                <a:moveTo>
                  <a:pt x="0" y="0"/>
                </a:moveTo>
                <a:lnTo>
                  <a:pt x="2886145" y="0"/>
                </a:lnTo>
                <a:lnTo>
                  <a:pt x="2886145" y="2524065"/>
                </a:lnTo>
                <a:lnTo>
                  <a:pt x="0" y="2524065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10800000">
            <a:off x="10696671" y="9261214"/>
            <a:ext cx="5352421" cy="2530235"/>
          </a:xfrm>
          <a:custGeom>
            <a:avLst/>
            <a:gdLst/>
            <a:ahLst/>
            <a:cxnLst/>
            <a:rect r="r" b="b" t="t" l="l"/>
            <a:pathLst>
              <a:path h="2530235" w="5352421">
                <a:moveTo>
                  <a:pt x="0" y="0"/>
                </a:moveTo>
                <a:lnTo>
                  <a:pt x="5352421" y="0"/>
                </a:lnTo>
                <a:lnTo>
                  <a:pt x="5352421" y="2530235"/>
                </a:lnTo>
                <a:lnTo>
                  <a:pt x="0" y="2530235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-417113" y="-1667348"/>
            <a:ext cx="2477977" cy="3577131"/>
          </a:xfrm>
          <a:custGeom>
            <a:avLst/>
            <a:gdLst/>
            <a:ahLst/>
            <a:cxnLst/>
            <a:rect r="r" b="b" t="t" l="l"/>
            <a:pathLst>
              <a:path h="3577131" w="2477977">
                <a:moveTo>
                  <a:pt x="0" y="0"/>
                </a:moveTo>
                <a:lnTo>
                  <a:pt x="2477976" y="0"/>
                </a:lnTo>
                <a:lnTo>
                  <a:pt x="2477976" y="3577131"/>
                </a:lnTo>
                <a:lnTo>
                  <a:pt x="0" y="3577131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2" id="12"/>
          <p:cNvSpPr/>
          <p:nvPr/>
        </p:nvSpPr>
        <p:spPr>
          <a:xfrm flipH="false" flipV="false" rot="0">
            <a:off x="2060863" y="-1667348"/>
            <a:ext cx="3006706" cy="2766169"/>
          </a:xfrm>
          <a:custGeom>
            <a:avLst/>
            <a:gdLst/>
            <a:ahLst/>
            <a:cxnLst/>
            <a:rect r="r" b="b" t="t" l="l"/>
            <a:pathLst>
              <a:path h="2766169" w="3006706">
                <a:moveTo>
                  <a:pt x="0" y="0"/>
                </a:moveTo>
                <a:lnTo>
                  <a:pt x="3006706" y="0"/>
                </a:lnTo>
                <a:lnTo>
                  <a:pt x="3006706" y="2766169"/>
                </a:lnTo>
                <a:lnTo>
                  <a:pt x="0" y="2766169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3" id="13"/>
          <p:cNvSpPr/>
          <p:nvPr/>
        </p:nvSpPr>
        <p:spPr>
          <a:xfrm flipH="false" flipV="false" rot="4182716">
            <a:off x="5683694" y="-2327113"/>
            <a:ext cx="3249068" cy="4006698"/>
          </a:xfrm>
          <a:custGeom>
            <a:avLst/>
            <a:gdLst/>
            <a:ahLst/>
            <a:cxnLst/>
            <a:rect r="r" b="b" t="t" l="l"/>
            <a:pathLst>
              <a:path h="4006698" w="3249068">
                <a:moveTo>
                  <a:pt x="0" y="0"/>
                </a:moveTo>
                <a:lnTo>
                  <a:pt x="3249068" y="0"/>
                </a:lnTo>
                <a:lnTo>
                  <a:pt x="3249068" y="4006699"/>
                </a:lnTo>
                <a:lnTo>
                  <a:pt x="0" y="4006699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4181395" y="-3285587"/>
            <a:ext cx="4859148" cy="4691287"/>
          </a:xfrm>
          <a:custGeom>
            <a:avLst/>
            <a:gdLst/>
            <a:ahLst/>
            <a:cxnLst/>
            <a:rect r="r" b="b" t="t" l="l"/>
            <a:pathLst>
              <a:path h="4691287" w="4859148">
                <a:moveTo>
                  <a:pt x="0" y="0"/>
                </a:moveTo>
                <a:lnTo>
                  <a:pt x="4859148" y="0"/>
                </a:lnTo>
                <a:lnTo>
                  <a:pt x="4859148" y="4691287"/>
                </a:lnTo>
                <a:lnTo>
                  <a:pt x="0" y="4691287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5400000">
            <a:off x="10684014" y="-1843014"/>
            <a:ext cx="2262958" cy="3726427"/>
          </a:xfrm>
          <a:custGeom>
            <a:avLst/>
            <a:gdLst/>
            <a:ahLst/>
            <a:cxnLst/>
            <a:rect r="r" b="b" t="t" l="l"/>
            <a:pathLst>
              <a:path h="3726427" w="2262958">
                <a:moveTo>
                  <a:pt x="0" y="0"/>
                </a:moveTo>
                <a:lnTo>
                  <a:pt x="2262958" y="0"/>
                </a:lnTo>
                <a:lnTo>
                  <a:pt x="2262958" y="3726427"/>
                </a:lnTo>
                <a:lnTo>
                  <a:pt x="0" y="3726427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-972660" y="2160503"/>
            <a:ext cx="2001360" cy="2251018"/>
          </a:xfrm>
          <a:custGeom>
            <a:avLst/>
            <a:gdLst/>
            <a:ahLst/>
            <a:cxnLst/>
            <a:rect r="r" b="b" t="t" l="l"/>
            <a:pathLst>
              <a:path h="2251018" w="2001360">
                <a:moveTo>
                  <a:pt x="0" y="0"/>
                </a:moveTo>
                <a:lnTo>
                  <a:pt x="2001360" y="0"/>
                </a:lnTo>
                <a:lnTo>
                  <a:pt x="2001360" y="2251018"/>
                </a:lnTo>
                <a:lnTo>
                  <a:pt x="0" y="2251018"/>
                </a:lnTo>
                <a:lnTo>
                  <a:pt x="0" y="0"/>
                </a:lnTo>
                <a:close/>
              </a:path>
            </a:pathLst>
          </a:custGeom>
          <a:blipFill>
            <a:blip r:embed="rId29"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17" id="17"/>
          <p:cNvSpPr txBox="true"/>
          <p:nvPr/>
        </p:nvSpPr>
        <p:spPr>
          <a:xfrm rot="0">
            <a:off x="4333911" y="3442714"/>
            <a:ext cx="9620177" cy="41730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5644"/>
              </a:lnSpc>
            </a:pPr>
            <a:r>
              <a:rPr lang="en-US" sz="17981" spc="-359">
                <a:solidFill>
                  <a:srgbClr val="2B2B2B"/>
                </a:solidFill>
                <a:latin typeface="Fibre"/>
              </a:rPr>
              <a:t>Grazie mille</a:t>
            </a:r>
          </a:p>
        </p:txBody>
      </p:sp>
      <p:sp>
        <p:nvSpPr>
          <p:cNvPr name="Freeform 18" id="18"/>
          <p:cNvSpPr/>
          <p:nvPr/>
        </p:nvSpPr>
        <p:spPr>
          <a:xfrm flipH="false" flipV="false" rot="0">
            <a:off x="2761291" y="4114800"/>
            <a:ext cx="1018413" cy="2057400"/>
          </a:xfrm>
          <a:custGeom>
            <a:avLst/>
            <a:gdLst/>
            <a:ahLst/>
            <a:cxnLst/>
            <a:rect r="r" b="b" t="t" l="l"/>
            <a:pathLst>
              <a:path h="2057400" w="1018413">
                <a:moveTo>
                  <a:pt x="0" y="0"/>
                </a:moveTo>
                <a:lnTo>
                  <a:pt x="1018413" y="0"/>
                </a:lnTo>
                <a:lnTo>
                  <a:pt x="1018413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31">
              <a:extLs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-10800000">
            <a:off x="14508296" y="4114800"/>
            <a:ext cx="1018413" cy="2057400"/>
          </a:xfrm>
          <a:custGeom>
            <a:avLst/>
            <a:gdLst/>
            <a:ahLst/>
            <a:cxnLst/>
            <a:rect r="r" b="b" t="t" l="l"/>
            <a:pathLst>
              <a:path h="2057400" w="1018413">
                <a:moveTo>
                  <a:pt x="0" y="0"/>
                </a:moveTo>
                <a:lnTo>
                  <a:pt x="1018413" y="0"/>
                </a:lnTo>
                <a:lnTo>
                  <a:pt x="1018413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31">
              <a:extLs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DAGGI4lMuRE</dc:identifier>
  <dcterms:modified xsi:type="dcterms:W3CDTF">2011-08-01T06:04:30Z</dcterms:modified>
  <cp:revision>1</cp:revision>
  <dc:title>CAPITOLO_7_BECOME_ATTRACTIVE</dc:title>
</cp:coreProperties>
</file>