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58" r:id="rId5"/>
    <p:sldId id="259" r:id="rId6"/>
    <p:sldId id="267" r:id="rId7"/>
    <p:sldId id="260" r:id="rId8"/>
    <p:sldId id="261" r:id="rId9"/>
    <p:sldId id="268" r:id="rId10"/>
    <p:sldId id="262" r:id="rId11"/>
    <p:sldId id="263" r:id="rId12"/>
    <p:sldId id="269" r:id="rId13"/>
    <p:sldId id="264" r:id="rId14"/>
    <p:sldId id="265" r:id="rId15"/>
    <p:sldId id="266" r:id="rId16"/>
    <p:sldId id="270" r:id="rId1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35"/>
    <p:restoredTop sz="94745"/>
  </p:normalViewPr>
  <p:slideViewPr>
    <p:cSldViewPr>
      <p:cViewPr varScale="1">
        <p:scale>
          <a:sx n="102" d="100"/>
          <a:sy n="102" d="100"/>
        </p:scale>
        <p:origin x="53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7785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6754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22525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80771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3694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05626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95243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066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84777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71953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073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01841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111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965386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73664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47637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9980" y="300439"/>
            <a:ext cx="7724038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8D3D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299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61739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1534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702" y="1234709"/>
            <a:ext cx="6172200" cy="1234727"/>
          </a:xfrm>
        </p:spPr>
        <p:txBody>
          <a:bodyPr/>
          <a:lstStyle/>
          <a:p>
            <a:pPr algn="ctr"/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6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5424" y="451512"/>
            <a:ext cx="7128509" cy="59484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5424" y="1371600"/>
            <a:ext cx="6557376" cy="36400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sell online: </a:t>
            </a:r>
            <a:r>
              <a:rPr lang="it-IT" b="1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practical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guide to </a:t>
            </a:r>
            <a:r>
              <a:rPr lang="it-IT" b="1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</a:t>
            </a:r>
            <a:r>
              <a:rPr lang="it-IT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b="1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started</a:t>
            </a:r>
            <a:endParaRPr lang="it-IT" b="1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particularly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lucrative business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opportunity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in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Italy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volume of sales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reached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record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39.4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billion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2021, an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increase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21%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the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forecasts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indicate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turnover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continue to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grow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coming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However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to start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successfully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enough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publish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sales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announcement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wait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arrive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their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necessary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solid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strategy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market a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offer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people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complete shopping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experience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from the first </a:t>
            </a:r>
            <a:r>
              <a:rPr lang="it-IT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visit</a:t>
            </a:r>
            <a:r>
              <a:rPr lang="it-IT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home delivery.</a:t>
            </a:r>
            <a:endParaRPr spc="-1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35695" y="1905000"/>
            <a:ext cx="6682740" cy="23217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words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online?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Here's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everything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started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sell online: 5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started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best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</a:t>
            </a:r>
          </a:p>
          <a:p>
            <a:pPr marL="277495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Legal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consider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open 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ecommerce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4243C22-FB05-4141-8848-A2071BFE4F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5424" y="451512"/>
            <a:ext cx="7128509" cy="59484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  <a:endParaRPr spc="-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995043"/>
            <a:ext cx="6501892" cy="28732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469265" algn="l"/>
                <a:tab pos="469900" algn="l"/>
              </a:tabLst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sell online: 5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tips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started</a:t>
            </a: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469265" algn="l"/>
                <a:tab pos="46990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understand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start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5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put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the right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success.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market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niche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right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 the business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brand</a:t>
            </a:r>
          </a:p>
          <a:p>
            <a:pPr marR="5080" indent="-45720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right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981200"/>
            <a:ext cx="6501892" cy="21935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market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niche</a:t>
            </a: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first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step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start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market to target.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addressing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broad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audience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could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sea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existing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competitors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brands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market?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FD88326-1135-034B-BB36-7B5664DDCE68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158365"/>
            <a:ext cx="7193280" cy="28219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147955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 are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three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469265" marR="147955" indent="-457200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+mj-lt"/>
              <a:buAutoNum type="arabicPeriod"/>
              <a:tabLst>
                <a:tab pos="277495" algn="l"/>
                <a:tab pos="278130" algn="l"/>
              </a:tabLst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Ask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yourself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friends,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relatives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unmet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469265" marR="147955" indent="-457200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+mj-lt"/>
              <a:buAutoNum type="arabicPeriod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searches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Google 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trends with Google Trends;</a:t>
            </a:r>
          </a:p>
          <a:p>
            <a:pPr marL="469265" marR="147955" indent="-457200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+mj-lt"/>
              <a:buAutoNum type="arabicPeriod"/>
              <a:tabLst>
                <a:tab pos="277495" algn="l"/>
                <a:tab pos="278130" algn="l"/>
              </a:tabLst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social media (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especially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Pinterest, Instagram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TikTok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understand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trends are right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FD88326-1135-034B-BB36-7B5664DDCE68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  <p:extLst>
      <p:ext uri="{BB962C8B-B14F-4D97-AF65-F5344CB8AC3E}">
        <p14:creationId xmlns:p14="http://schemas.microsoft.com/office/powerpoint/2010/main" val="1303340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362200"/>
            <a:ext cx="6858000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Once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been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found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step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understand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by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buyer persona, or 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imaginary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typical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best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tactics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10DB504-4692-5C47-BC55-214E7B2ADCC5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9931" y="1676400"/>
            <a:ext cx="6855269" cy="25013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Finding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right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online: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market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demand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by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analyzing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sections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best-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Amazon,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eBay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Etsy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latest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trends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C02E424-15D6-CA43-ABCB-883055F47A6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2492525"/>
            <a:ext cx="6806692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formula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right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sell: the best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series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focus on to test the market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without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items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could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remain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unsold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C02E424-15D6-CA43-ABCB-883055F47A6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  <p:extLst>
      <p:ext uri="{BB962C8B-B14F-4D97-AF65-F5344CB8AC3E}">
        <p14:creationId xmlns:p14="http://schemas.microsoft.com/office/powerpoint/2010/main" val="361564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2133600"/>
            <a:ext cx="7111492" cy="2834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Ideally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best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online are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items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lightweight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easily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use.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Personalized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T-shirts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books.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Alternatively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want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start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don't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feel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like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buying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wholesale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resell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always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business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ideas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require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warehouse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dropshipping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-on-demand.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30D880F-1784-1B4C-9B91-AC9C3483C0C2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9" y="1828800"/>
            <a:ext cx="6730492" cy="25013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 the business </a:t>
            </a: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shape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essential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consider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opening an online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for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first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price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establish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guarantee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profit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margin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How long can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afford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4A26466-DC60-0145-AA24-D59B6CC4DCDE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11517" y="2345049"/>
            <a:ext cx="6603683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business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i.e.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summarizes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information (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sell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are),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expect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invoice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business.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4A26466-DC60-0145-AA24-D59B6CC4DCDE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  <p:extLst>
      <p:ext uri="{BB962C8B-B14F-4D97-AF65-F5344CB8AC3E}">
        <p14:creationId xmlns:p14="http://schemas.microsoft.com/office/powerpoint/2010/main" val="386216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37108" y="1552194"/>
            <a:ext cx="6501892" cy="50148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b="1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</a:t>
            </a:r>
            <a:r>
              <a:rPr lang="it-IT" sz="20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brand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b="1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Author Seth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Godin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"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people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don't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relationships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stories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."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words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essential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establish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strong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recognizable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presence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distinguish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yourself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from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competition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endParaRPr lang="it-IT"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often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identity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i.e. the set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graphic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elements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(e.g. logo,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colours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communication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elements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(e.g. slogan, payoff,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tone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voice) of a commercial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5ACA4BD-88EE-724F-B8AC-BD298ED8D8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2501265"/>
            <a:ext cx="6882892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Another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trust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potential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in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degree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awareness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commercial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attractiveness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brand (i.e.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awareness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reason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drives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people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brand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comes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buy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something</a:t>
            </a:r>
            <a:r>
              <a:rPr lang="it-IT"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E961113-80EC-544A-9A38-4DD7C2A01090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598" y="2160590"/>
            <a:ext cx="6934201" cy="3116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z="2000" b="1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</a:t>
            </a:r>
            <a:r>
              <a:rPr lang="it-IT" sz="2000" b="1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right </a:t>
            </a:r>
            <a:r>
              <a:rPr lang="it-IT" sz="2000" b="1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</a:t>
            </a:r>
            <a:r>
              <a:rPr lang="it-IT" sz="2000" b="1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sell</a:t>
            </a: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endParaRPr lang="it-IT" sz="2000" b="1" spc="-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open an online business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without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in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case with a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budget,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necessary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make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distinction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between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ecommerce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online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marketplaces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former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offer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more control and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independence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ecommerce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while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latter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allow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take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advantage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an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already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known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showcase by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sacrificing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possibility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customization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95791D3-48AE-FC44-B486-3C5A4243FD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533400" y="2345049"/>
            <a:ext cx="6934201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choice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must be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based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requirements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growth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prospects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intend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create a brand of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choosing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independent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way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on 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want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"be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satisfied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 with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an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already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loyal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audience,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selling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online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marketplaces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suitable</a:t>
            </a:r>
            <a:r>
              <a:rPr lang="it-IT" sz="20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spc="-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choice</a:t>
            </a:r>
            <a:r>
              <a:rPr lang="it-IT" sz="2000" spc="-15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2000" spc="-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95791D3-48AE-FC44-B486-3C5A4243FDBC}"/>
              </a:ext>
            </a:extLst>
          </p:cNvPr>
          <p:cNvSpPr txBox="1">
            <a:spLocks/>
          </p:cNvSpPr>
          <p:nvPr/>
        </p:nvSpPr>
        <p:spPr>
          <a:xfrm>
            <a:off x="737108" y="475342"/>
            <a:ext cx="7193280" cy="630301"/>
          </a:xfrm>
          <a:prstGeom prst="rect">
            <a:avLst/>
          </a:prstGeom>
        </p:spPr>
        <p:txBody>
          <a:bodyPr vert="horz" wrap="square" lIns="0" tIns="755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203200">
              <a:lnSpc>
                <a:spcPct val="107400"/>
              </a:lnSpc>
              <a:spcBef>
                <a:spcPts val="345"/>
              </a:spcBef>
            </a:pP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9. Sell </a:t>
            </a:r>
            <a:r>
              <a:rPr lang="it-IT" spc="-5" dirty="0" err="1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it-IT" spc="-5" dirty="0">
                <a:solidFill>
                  <a:schemeClr val="accent1">
                    <a:lumMod val="75000"/>
                  </a:schemeClr>
                </a:solidFill>
              </a:rPr>
              <a:t> the web</a:t>
            </a:r>
          </a:p>
        </p:txBody>
      </p:sp>
    </p:spTree>
    <p:extLst>
      <p:ext uri="{BB962C8B-B14F-4D97-AF65-F5344CB8AC3E}">
        <p14:creationId xmlns:p14="http://schemas.microsoft.com/office/powerpoint/2010/main" val="1927553752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8.Corso StartUP - 8 La pubbilicità</Template>
  <TotalTime>22</TotalTime>
  <Words>1083</Words>
  <Application>Microsoft Macintosh PowerPoint</Application>
  <PresentationFormat>Presentazione su schermo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Segoe UI Symbol</vt:lpstr>
      <vt:lpstr>Trebuchet MS</vt:lpstr>
      <vt:lpstr>Verdana</vt:lpstr>
      <vt:lpstr>Wingdings 3</vt:lpstr>
      <vt:lpstr>Sfaccettatura</vt:lpstr>
      <vt:lpstr>9. Sell through the web</vt:lpstr>
      <vt:lpstr>9. Sell through the web</vt:lpstr>
      <vt:lpstr>9. Sell through the web</vt:lpstr>
      <vt:lpstr>9. Sell through the web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7</cp:revision>
  <dcterms:created xsi:type="dcterms:W3CDTF">2023-06-20T10:06:57Z</dcterms:created>
  <dcterms:modified xsi:type="dcterms:W3CDTF">2023-06-22T09:04:10Z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