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312" r:id="rId2"/>
    <p:sldId id="256" r:id="rId3"/>
    <p:sldId id="257" r:id="rId4"/>
    <p:sldId id="258" r:id="rId5"/>
    <p:sldId id="259" r:id="rId6"/>
    <p:sldId id="267" r:id="rId7"/>
    <p:sldId id="260" r:id="rId8"/>
    <p:sldId id="261" r:id="rId9"/>
    <p:sldId id="268" r:id="rId10"/>
    <p:sldId id="262" r:id="rId11"/>
    <p:sldId id="263" r:id="rId12"/>
    <p:sldId id="269" r:id="rId13"/>
    <p:sldId id="264" r:id="rId14"/>
    <p:sldId id="265" r:id="rId15"/>
    <p:sldId id="266" r:id="rId16"/>
    <p:sldId id="270" r:id="rId17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258"/>
    <p:restoredTop sz="94684"/>
  </p:normalViewPr>
  <p:slideViewPr>
    <p:cSldViewPr>
      <p:cViewPr varScale="1">
        <p:scale>
          <a:sx n="102" d="100"/>
          <a:sy n="102" d="100"/>
        </p:scale>
        <p:origin x="776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577859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4167545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225259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807712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136948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056261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952437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90668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847778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719534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400736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801841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87111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9653866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41736641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8476372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09980" y="300439"/>
            <a:ext cx="7724038" cy="13544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F8D3D"/>
                </a:solidFill>
                <a:latin typeface="Verdana"/>
                <a:cs typeface="Verdana"/>
              </a:defRPr>
            </a:lvl1pPr>
          </a:lstStyle>
          <a:p>
            <a:r>
              <a:rPr lang="it-IT"/>
              <a:t>Fare clic per modificare lo stile del titolo dello schema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it-IT"/>
              <a:t>Fare clic per modificare lo stile del sottotitolo dello schema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7A299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617398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715343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CC633E-8C3C-C844-8C6D-EB8ADA069E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702" y="1234709"/>
            <a:ext cx="6172200" cy="1234727"/>
          </a:xfrm>
        </p:spPr>
        <p:txBody>
          <a:bodyPr/>
          <a:lstStyle/>
          <a:p>
            <a:pPr algn="ctr"/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9.</a:t>
            </a:r>
            <a:r>
              <a:rPr lang="it-IT" spc="229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Vendere</a:t>
            </a:r>
            <a:r>
              <a:rPr lang="it-IT" spc="26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attraverso</a:t>
            </a:r>
            <a:r>
              <a:rPr lang="it-IT" spc="26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il</a:t>
            </a:r>
            <a:r>
              <a:rPr lang="it-IT" spc="23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web</a:t>
            </a:r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CEC3AD7-BEBA-8D4C-80C8-E684C18CF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73" y="5272772"/>
            <a:ext cx="2845143" cy="594716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66420815-7A40-304F-9636-58606FF0C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966" y="2460126"/>
            <a:ext cx="3883658" cy="274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265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5424" y="451512"/>
            <a:ext cx="7128509" cy="594843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9.</a:t>
            </a:r>
            <a:r>
              <a:rPr spc="229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Vendere</a:t>
            </a:r>
            <a:r>
              <a:rPr spc="26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attraverso</a:t>
            </a:r>
            <a:r>
              <a:rPr spc="26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il</a:t>
            </a:r>
            <a:r>
              <a:rPr spc="23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web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605424" y="1371600"/>
            <a:ext cx="6557376" cy="4019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marR="5080" indent="0" algn="just">
              <a:lnSpc>
                <a:spcPct val="100000"/>
              </a:lnSpc>
              <a:spcBef>
                <a:spcPts val="105"/>
              </a:spcBef>
              <a:buNone/>
            </a:pPr>
            <a:r>
              <a:rPr lang="it-IT"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Come</a:t>
            </a:r>
            <a:r>
              <a:rPr lang="it-IT" b="1"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vendere</a:t>
            </a:r>
            <a:r>
              <a:rPr lang="it-IT" b="1" spc="4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online:</a:t>
            </a:r>
            <a:r>
              <a:rPr lang="it-IT" b="1" spc="4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b="1"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guida</a:t>
            </a:r>
            <a:r>
              <a:rPr lang="it-IT" b="1" spc="3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b="1"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pratica </a:t>
            </a:r>
            <a:r>
              <a:rPr lang="it-IT" b="1" spc="-944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</a:t>
            </a:r>
            <a:r>
              <a:rPr lang="it-IT" b="1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iniziare</a:t>
            </a:r>
            <a:endParaRPr lang="it-IT" b="1" spc="-1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5080" indent="0" algn="just">
              <a:lnSpc>
                <a:spcPct val="100000"/>
              </a:lnSpc>
              <a:spcBef>
                <a:spcPts val="105"/>
              </a:spcBef>
              <a:buNone/>
            </a:pPr>
            <a:r>
              <a:rPr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Vendere</a:t>
            </a:r>
            <a:r>
              <a:rPr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online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è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un’opportunità di business particolarmente </a:t>
            </a:r>
            <a:r>
              <a:rPr spc="-69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redditizia:</a:t>
            </a:r>
            <a:r>
              <a:rPr spc="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</a:t>
            </a:r>
            <a:r>
              <a:rPr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Italia,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 volume</a:t>
            </a:r>
            <a:r>
              <a:rPr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totale</a:t>
            </a:r>
            <a:r>
              <a:rPr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delle</a:t>
            </a:r>
            <a:r>
              <a:rPr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vendite</a:t>
            </a:r>
            <a:r>
              <a:rPr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 </a:t>
            </a:r>
            <a:r>
              <a:rPr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raggiunto</a:t>
            </a:r>
            <a:r>
              <a:rPr spc="-2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</a:t>
            </a:r>
            <a:r>
              <a:rPr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valore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record di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39,4 miliardi</a:t>
            </a:r>
            <a:r>
              <a:rPr spc="4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</a:t>
            </a:r>
            <a:r>
              <a:rPr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euro</a:t>
            </a:r>
            <a:r>
              <a:rPr spc="-2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nel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2021, </a:t>
            </a:r>
            <a:r>
              <a:rPr spc="-69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 un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incremento del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21%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rispetto all’anno precedente,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 </a:t>
            </a:r>
            <a:r>
              <a:rPr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tutte le previsioni indicano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che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 fatturato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continuerà a </a:t>
            </a:r>
            <a:r>
              <a:rPr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crescere</a:t>
            </a:r>
            <a:r>
              <a:rPr spc="-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nei</a:t>
            </a:r>
            <a:r>
              <a:rPr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prossimi</a:t>
            </a:r>
            <a:r>
              <a:rPr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anni.</a:t>
            </a:r>
          </a:p>
          <a:p>
            <a:pPr marL="0" marR="42545" indent="0" algn="just">
              <a:lnSpc>
                <a:spcPct val="100000"/>
              </a:lnSpc>
              <a:spcBef>
                <a:spcPts val="900"/>
              </a:spcBef>
              <a:buNone/>
            </a:pPr>
            <a:r>
              <a:rPr spc="-2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Tuttavia,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 </a:t>
            </a:r>
            <a:r>
              <a:rPr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iniziare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vendere online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successo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non </a:t>
            </a:r>
            <a:r>
              <a:rPr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basta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pubblicare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 annuncio di vendita e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aspettare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che i </a:t>
            </a:r>
            <a:r>
              <a:rPr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clienti arrivino da soli: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è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necessario definire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una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solida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strategia per commercializzare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 </a:t>
            </a:r>
            <a:r>
              <a:rPr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prodotto,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promuoverlo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 </a:t>
            </a:r>
            <a:r>
              <a:rPr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offrire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alle persone un’esperienza di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acquisto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completa </a:t>
            </a:r>
            <a:r>
              <a:rPr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dalla </a:t>
            </a:r>
            <a:r>
              <a:rPr spc="-69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prima</a:t>
            </a:r>
            <a:r>
              <a:rPr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visita</a:t>
            </a:r>
            <a:r>
              <a:rPr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alla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consegna</a:t>
            </a:r>
            <a:r>
              <a:rPr spc="-4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spc="-2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domicilio.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</a:t>
            </a:fld>
            <a:endParaRPr spc="-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3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35695" y="1905000"/>
            <a:ext cx="6682740" cy="239873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altre parole, come vendere online? Ecco tutto </a:t>
            </a:r>
            <a:r>
              <a:rPr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quello</a:t>
            </a: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c’è</a:t>
            </a: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da sapere per cominciare.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00" dirty="0">
              <a:latin typeface="Verdana"/>
              <a:cs typeface="Verdana"/>
            </a:endParaRPr>
          </a:p>
          <a:p>
            <a:pPr marL="277495" indent="-265430">
              <a:lnSpc>
                <a:spcPct val="100000"/>
              </a:lnSpc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Come vendere online: 5 consigli per iniziare</a:t>
            </a:r>
          </a:p>
          <a:p>
            <a:pPr marL="277495" indent="-265430">
              <a:lnSpc>
                <a:spcPct val="1000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migliori piattaforme per vendere online</a:t>
            </a:r>
          </a:p>
          <a:p>
            <a:pPr marL="277495" indent="-265430">
              <a:lnSpc>
                <a:spcPct val="1000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Aspetti legali da considerare per aprire un ecommerce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E4243C22-FB05-4141-8848-A2071BFE4F4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5424" y="451512"/>
            <a:ext cx="7128509" cy="594843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9.</a:t>
            </a:r>
            <a:r>
              <a:rPr spc="229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Vendere</a:t>
            </a:r>
            <a:r>
              <a:rPr spc="26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attraverso</a:t>
            </a:r>
            <a:r>
              <a:rPr spc="26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il</a:t>
            </a:r>
            <a:r>
              <a:rPr spc="23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web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7108" y="475342"/>
            <a:ext cx="7193280" cy="630301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9. Vendere attraverso il web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4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737108" y="1995043"/>
            <a:ext cx="6501892" cy="318099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lang="it-IT" sz="2000" b="1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Come vendere online: 5 consigli per  iniziare</a:t>
            </a: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 capire come iniziare a vendere online, ecco 5 consigli  per mettervi sulla strada giusta verso il successo.</a:t>
            </a: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endParaRPr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5080" indent="-45720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  <a:buAutoNum type="arabicPeriod"/>
              <a:tabLst>
                <a:tab pos="469265" algn="l"/>
                <a:tab pos="469900" algn="l"/>
              </a:tabLst>
            </a:pP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Studiare la nicchia di mercato</a:t>
            </a:r>
          </a:p>
          <a:p>
            <a:pPr marR="5080" indent="-45720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  <a:buAutoNum type="arabicPeriod"/>
              <a:tabLst>
                <a:tab pos="469265" algn="l"/>
                <a:tab pos="469900" algn="l"/>
              </a:tabLst>
            </a:pP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Trovare il prodotto giusto da vendere</a:t>
            </a:r>
          </a:p>
          <a:p>
            <a:pPr marR="5080" indent="-45720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  <a:buAutoNum type="arabicPeriod"/>
              <a:tabLst>
                <a:tab pos="469265" algn="l"/>
                <a:tab pos="469900" algn="l"/>
              </a:tabLst>
            </a:pP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Scrivere il business plan</a:t>
            </a:r>
          </a:p>
          <a:p>
            <a:pPr marR="5080" indent="-45720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  <a:buAutoNum type="arabicPeriod"/>
              <a:tabLst>
                <a:tab pos="469265" algn="l"/>
                <a:tab pos="469900" algn="l"/>
              </a:tabLst>
            </a:pP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Sviluppare il brand</a:t>
            </a:r>
          </a:p>
          <a:p>
            <a:pPr marR="5080" indent="-45720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  <a:buAutoNum type="arabicPeriod"/>
              <a:tabLst>
                <a:tab pos="469265" algn="l"/>
                <a:tab pos="469900" algn="l"/>
              </a:tabLst>
            </a:pP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Scegliere la piattaforma giusta per vendere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5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737108" y="1981200"/>
            <a:ext cx="6501892" cy="25013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lang="it-IT" sz="2000" b="1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Studiare la nicchia di mercato</a:t>
            </a:r>
          </a:p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 primo passo per iniziare a vendere online è studiare il  mercato di nicchia a cui rivolgervi. Vendere prodotti troppo  generici o rivolgervi a un pubblico troppo ampio rischierebbe  di farvi perdere nel mare di concorrenti e brand già  esistenti.</a:t>
            </a:r>
          </a:p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 come trovare una nicchia di mercato? </a:t>
            </a:r>
            <a:endParaRPr lang="it-IT"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FD88326-1135-034B-BB36-7B5664DDCE68}"/>
              </a:ext>
            </a:extLst>
          </p:cNvPr>
          <p:cNvSpPr txBox="1">
            <a:spLocks/>
          </p:cNvSpPr>
          <p:nvPr/>
        </p:nvSpPr>
        <p:spPr>
          <a:xfrm>
            <a:off x="737108" y="475342"/>
            <a:ext cx="7193280" cy="630301"/>
          </a:xfrm>
          <a:prstGeom prst="rect">
            <a:avLst/>
          </a:prstGeom>
        </p:spPr>
        <p:txBody>
          <a:bodyPr vert="horz" wrap="square" lIns="0" tIns="755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lang="it-IT" spc="-5">
                <a:solidFill>
                  <a:schemeClr val="accent1">
                    <a:lumMod val="75000"/>
                  </a:schemeClr>
                </a:solidFill>
              </a:rPr>
              <a:t>9. Vendere attraverso il web</a:t>
            </a:r>
            <a:endParaRPr lang="it-IT" spc="-5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33400" y="2158365"/>
            <a:ext cx="7193280" cy="28219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Ecco tre </a:t>
            </a:r>
            <a:r>
              <a:rPr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strategie</a:t>
            </a: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pratiche</a:t>
            </a: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pPr marL="277495" indent="-265430"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Chiedere a voi stessi, amici, e parenti quali </a:t>
            </a:r>
            <a:r>
              <a:rPr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sono</a:t>
            </a: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potenziali</a:t>
            </a: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bisogni insoddisfatti;</a:t>
            </a:r>
          </a:p>
          <a:p>
            <a:pPr marL="277495" marR="64135" indent="-265430">
              <a:spcBef>
                <a:spcPts val="905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Fare ricerche su Google o studiare le tendenze con Google  Trends;</a:t>
            </a:r>
          </a:p>
          <a:p>
            <a:pPr marL="277495" marR="147955" indent="-265430"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Utilizzare i social media (soprattutto Pinterest, Instagram  e TikTok) per capire quali sono le tendenze del momento.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FD88326-1135-034B-BB36-7B5664DDCE68}"/>
              </a:ext>
            </a:extLst>
          </p:cNvPr>
          <p:cNvSpPr txBox="1">
            <a:spLocks/>
          </p:cNvSpPr>
          <p:nvPr/>
        </p:nvSpPr>
        <p:spPr>
          <a:xfrm>
            <a:off x="737108" y="475342"/>
            <a:ext cx="7193280" cy="630301"/>
          </a:xfrm>
          <a:prstGeom prst="rect">
            <a:avLst/>
          </a:prstGeom>
        </p:spPr>
        <p:txBody>
          <a:bodyPr vert="horz" wrap="square" lIns="0" tIns="755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lang="it-IT" spc="-5">
                <a:solidFill>
                  <a:schemeClr val="accent1">
                    <a:lumMod val="75000"/>
                  </a:schemeClr>
                </a:solidFill>
              </a:rPr>
              <a:t>9. Vendere attraverso il web</a:t>
            </a:r>
            <a:endParaRPr lang="it-IT" spc="-5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340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7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33400" y="2362200"/>
            <a:ext cx="6858000" cy="15523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Trovata la nicchia, lo step successivo è capire chi sono </a:t>
            </a:r>
            <a:r>
              <a:rPr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vostri</a:t>
            </a: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potenziali clienti definendo una buyer persona, ovvero  un profilo immaginario del vostro cliente tipo, per </a:t>
            </a:r>
            <a:r>
              <a:rPr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definire</a:t>
            </a: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le tattiche e strategie migliori con cui raggiungerli.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610DB504-4692-5C47-BC55-214E7B2ADCC5}"/>
              </a:ext>
            </a:extLst>
          </p:cNvPr>
          <p:cNvSpPr txBox="1">
            <a:spLocks/>
          </p:cNvSpPr>
          <p:nvPr/>
        </p:nvSpPr>
        <p:spPr>
          <a:xfrm>
            <a:off x="737108" y="475342"/>
            <a:ext cx="7193280" cy="630301"/>
          </a:xfrm>
          <a:prstGeom prst="rect">
            <a:avLst/>
          </a:prstGeom>
        </p:spPr>
        <p:txBody>
          <a:bodyPr vert="horz" wrap="square" lIns="0" tIns="755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9. Vendere attraverso il web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8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59931" y="1676400"/>
            <a:ext cx="6855269" cy="28219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lang="it-IT" sz="2000" b="1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Trovare il prodotto giusto da vendere</a:t>
            </a:r>
          </a:p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</a:pPr>
            <a:endParaRPr lang="it-IT" sz="2000" b="1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domanda che va di pari passo a come vendere online è  cosa vendere online: per trovare prodotti da vendere,  potete valutare la domanda di mercato analizzando le  sezioni dei prodotti più venduti su siti come Amazon, eBay o  Etsy oppure studiare le ultime tendenze per scegliere cosa  vendere online.</a:t>
            </a:r>
          </a:p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</a:pPr>
            <a:endParaRPr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2C02E424-15D6-CA43-ABCB-883055F47A6C}"/>
              </a:ext>
            </a:extLst>
          </p:cNvPr>
          <p:cNvSpPr txBox="1">
            <a:spLocks/>
          </p:cNvSpPr>
          <p:nvPr/>
        </p:nvSpPr>
        <p:spPr>
          <a:xfrm>
            <a:off x="737108" y="475342"/>
            <a:ext cx="7193280" cy="630301"/>
          </a:xfrm>
          <a:prstGeom prst="rect">
            <a:avLst/>
          </a:prstGeom>
        </p:spPr>
        <p:txBody>
          <a:bodyPr vert="horz" wrap="square" lIns="0" tIns="755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9. Vendere attraverso il web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9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737108" y="2492525"/>
            <a:ext cx="6806692" cy="187294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</a:pPr>
            <a:endParaRPr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 trovare i prodotti giusti da vendere non esiste nessuna  formula magica: la strategia migliore è scegliere una serie  di prodotti su cui puntare per testare il potenziale di  mercato senza investire troppi soldi in articoli che  potrebbero restare invenduti.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2C02E424-15D6-CA43-ABCB-883055F47A6C}"/>
              </a:ext>
            </a:extLst>
          </p:cNvPr>
          <p:cNvSpPr txBox="1">
            <a:spLocks/>
          </p:cNvSpPr>
          <p:nvPr/>
        </p:nvSpPr>
        <p:spPr>
          <a:xfrm>
            <a:off x="737108" y="475342"/>
            <a:ext cx="7193280" cy="630301"/>
          </a:xfrm>
          <a:prstGeom prst="rect">
            <a:avLst/>
          </a:prstGeom>
        </p:spPr>
        <p:txBody>
          <a:bodyPr vert="horz" wrap="square" lIns="0" tIns="755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9. Vendere attraverso il web</a:t>
            </a:r>
          </a:p>
        </p:txBody>
      </p:sp>
    </p:spTree>
    <p:extLst>
      <p:ext uri="{BB962C8B-B14F-4D97-AF65-F5344CB8AC3E}">
        <p14:creationId xmlns:p14="http://schemas.microsoft.com/office/powerpoint/2010/main" val="361564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10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304800" y="2133600"/>
            <a:ext cx="7111492" cy="34503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Idealmente, i migliori prodotti da vendere online sono  articoli leggeri, facilmente reperibili e che non prevedono  rischi per l’utilizzo.</a:t>
            </a: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endParaRPr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 esempio? Magliette personalizzate oppure libri.</a:t>
            </a: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endParaRPr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alternativa, se volete iniziare a vendere online ma non ve  la sentite di comprare all’ingrosso la merce da rivendere,  potete sempre valutare le idee di business che non  richiedono un magazzino come il dropshipping o il print-on-demand.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230D880F-1784-1B4C-9B91-AC9C3483C0C2}"/>
              </a:ext>
            </a:extLst>
          </p:cNvPr>
          <p:cNvSpPr txBox="1">
            <a:spLocks/>
          </p:cNvSpPr>
          <p:nvPr/>
        </p:nvSpPr>
        <p:spPr>
          <a:xfrm>
            <a:off x="737108" y="475342"/>
            <a:ext cx="7193280" cy="630301"/>
          </a:xfrm>
          <a:prstGeom prst="rect">
            <a:avLst/>
          </a:prstGeom>
        </p:spPr>
        <p:txBody>
          <a:bodyPr vert="horz" wrap="square" lIns="0" tIns="755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9. Vendere attraverso il web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11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737109" y="1828800"/>
            <a:ext cx="6730492" cy="312970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lang="it-IT" sz="2000" b="1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Scrivere il business </a:t>
            </a:r>
            <a:r>
              <a:rPr lang="it-IT" sz="2000" b="1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</a:t>
            </a:r>
            <a:endParaRPr lang="it-IT" sz="2000" b="1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</a:pPr>
            <a:endParaRPr lang="it-IT" sz="2000" b="1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 mano che il vostro progetto prende forma, è  fondamentale considerare gli aspetti finanziari per aprire un  negozio online: per esempio, di quanti soldi avete bisogno  per ottenere i primi clienti? Quale prezzo di vendita stabilire  per garantire un margine di guadagno? Per quanto tempo  potete permettervi di vendere in </a:t>
            </a:r>
            <a:r>
              <a:rPr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perdita</a:t>
            </a: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endParaRPr lang="it-IT"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</a:pPr>
            <a:endParaRPr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94A26466-DC60-0145-AA24-D59B6CC4DCDE}"/>
              </a:ext>
            </a:extLst>
          </p:cNvPr>
          <p:cNvSpPr txBox="1">
            <a:spLocks/>
          </p:cNvSpPr>
          <p:nvPr/>
        </p:nvSpPr>
        <p:spPr>
          <a:xfrm>
            <a:off x="737108" y="475342"/>
            <a:ext cx="7193280" cy="630301"/>
          </a:xfrm>
          <a:prstGeom prst="rect">
            <a:avLst/>
          </a:prstGeom>
        </p:spPr>
        <p:txBody>
          <a:bodyPr vert="horz" wrap="square" lIns="0" tIns="755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9. Vendere attraverso il web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12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711517" y="2345049"/>
            <a:ext cx="6603683" cy="247567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 rispondere a questa e altre domande è importante  scrivere un business plan, ovvero un documento che  riassume tutti gli aspetti informativi (chi siete, cosa vendete  e quali sono i vostri valori), economici (quanto prevedete di  fatturare, come troverete clienti) e finanziari (quanti soldi  avete a disposizione e di quanti ne avrete bisogno) della  vostra attività.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94A26466-DC60-0145-AA24-D59B6CC4DCDE}"/>
              </a:ext>
            </a:extLst>
          </p:cNvPr>
          <p:cNvSpPr txBox="1">
            <a:spLocks/>
          </p:cNvSpPr>
          <p:nvPr/>
        </p:nvSpPr>
        <p:spPr>
          <a:xfrm>
            <a:off x="737108" y="475342"/>
            <a:ext cx="7193280" cy="630301"/>
          </a:xfrm>
          <a:prstGeom prst="rect">
            <a:avLst/>
          </a:prstGeom>
        </p:spPr>
        <p:txBody>
          <a:bodyPr vert="horz" wrap="square" lIns="0" tIns="755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9. Vendere attraverso il web</a:t>
            </a:r>
          </a:p>
        </p:txBody>
      </p:sp>
    </p:spTree>
    <p:extLst>
      <p:ext uri="{BB962C8B-B14F-4D97-AF65-F5344CB8AC3E}">
        <p14:creationId xmlns:p14="http://schemas.microsoft.com/office/powerpoint/2010/main" val="3862169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13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737108" y="1552194"/>
            <a:ext cx="6501892" cy="43992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lang="it-IT" sz="2000" b="1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Sviluppare il brand</a:t>
            </a: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endParaRPr lang="it-IT" sz="2000" b="1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L’autore</a:t>
            </a: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Seth Godin afferma che “le persone non </a:t>
            </a:r>
            <a:r>
              <a:rPr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comprano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prodotti</a:t>
            </a: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 servizi, ma relazioni, storie e </a:t>
            </a:r>
            <a:r>
              <a:rPr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magia</a:t>
            </a: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”.</a:t>
            </a:r>
            <a:endParaRPr lang="it-IT"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endParaRPr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altri termini, creare un brand è indispensabile per  stabilire una presenza forte e riconoscibile per il vostro  negozio e distinguervi dalla concorrenza.</a:t>
            </a: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endParaRPr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 brand si intende più spesso brand identity, ovvero  l'insieme degli elementi grafici (es. logo, colori, foto  prodotto) e comunicativi (es. slogan, payoff, tono di voce) di  un’attività commerciale.</a:t>
            </a: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85ACA4BD-88EE-724F-B8AC-BD298ED8D8BC}"/>
              </a:ext>
            </a:extLst>
          </p:cNvPr>
          <p:cNvSpPr txBox="1">
            <a:spLocks/>
          </p:cNvSpPr>
          <p:nvPr/>
        </p:nvSpPr>
        <p:spPr>
          <a:xfrm>
            <a:off x="737108" y="475342"/>
            <a:ext cx="7193280" cy="630301"/>
          </a:xfrm>
          <a:prstGeom prst="rect">
            <a:avLst/>
          </a:prstGeom>
        </p:spPr>
        <p:txBody>
          <a:bodyPr vert="horz" wrap="square" lIns="0" tIns="755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9. Vendere attraverso il web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14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09600" y="2501265"/>
            <a:ext cx="6882892" cy="1855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Un’altra funzione importante del brand è trasmettere fiducia  ai potenziali clienti: oltre alle recensioni, il grado di notorietà  e appetibilità commerciale del marchio (ovvero la brand  awareness) è il principale motivo che spinge le persone a  scegliere un brand specifico quando si tratta di comprare  qualcosa.</a:t>
            </a: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8E961113-80EC-544A-9A38-4DD7C2A01090}"/>
              </a:ext>
            </a:extLst>
          </p:cNvPr>
          <p:cNvSpPr txBox="1">
            <a:spLocks/>
          </p:cNvSpPr>
          <p:nvPr/>
        </p:nvSpPr>
        <p:spPr>
          <a:xfrm>
            <a:off x="737108" y="475342"/>
            <a:ext cx="7193280" cy="630301"/>
          </a:xfrm>
          <a:prstGeom prst="rect">
            <a:avLst/>
          </a:prstGeom>
        </p:spPr>
        <p:txBody>
          <a:bodyPr vert="horz" wrap="square" lIns="0" tIns="755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9. Vendere attraverso il web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609598" y="2160590"/>
            <a:ext cx="6934201" cy="280910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marR="5080" indent="0" algn="just">
              <a:lnSpc>
                <a:spcPct val="100000"/>
              </a:lnSpc>
              <a:spcBef>
                <a:spcPts val="105"/>
              </a:spcBef>
              <a:buNone/>
            </a:pPr>
            <a:r>
              <a:rPr lang="it-IT" sz="2000" b="1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Scegliere la piattaforma giusta per  vendere</a:t>
            </a:r>
          </a:p>
          <a:p>
            <a:pPr marL="0" marR="5080" indent="0" algn="just">
              <a:lnSpc>
                <a:spcPct val="100000"/>
              </a:lnSpc>
              <a:spcBef>
                <a:spcPts val="105"/>
              </a:spcBef>
              <a:buNone/>
            </a:pPr>
            <a:endParaRPr lang="it-IT" sz="2000" b="1" spc="-1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5080" indent="0" algn="just">
              <a:lnSpc>
                <a:spcPct val="100000"/>
              </a:lnSpc>
              <a:spcBef>
                <a:spcPts val="105"/>
              </a:spcBef>
              <a:buNone/>
            </a:pPr>
            <a:r>
              <a:rPr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 aprire un'attività senza soldi o comunque a budget  ridotto online è necessario fare una distinzione tra le  piattaforme ecommerce e i marketplace online: le prime  offrono più controllo e indipendenza per gestire un  ecommerce, mentre le seconde consentono di sfruttare una  vetrina già conosciuta sacrificando le possibilità di  </a:t>
            </a:r>
            <a:r>
              <a:rPr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personalizzazione</a:t>
            </a:r>
            <a:r>
              <a:rPr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15</a:t>
            </a:fld>
            <a:endParaRPr spc="-5" dirty="0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595791D3-48AE-FC44-B486-3C5A4243FDBC}"/>
              </a:ext>
            </a:extLst>
          </p:cNvPr>
          <p:cNvSpPr txBox="1">
            <a:spLocks/>
          </p:cNvSpPr>
          <p:nvPr/>
        </p:nvSpPr>
        <p:spPr>
          <a:xfrm>
            <a:off x="737108" y="475342"/>
            <a:ext cx="7193280" cy="630301"/>
          </a:xfrm>
          <a:prstGeom prst="rect">
            <a:avLst/>
          </a:prstGeom>
        </p:spPr>
        <p:txBody>
          <a:bodyPr vert="horz" wrap="square" lIns="0" tIns="755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9. Vendere attraverso il web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533400" y="2345049"/>
            <a:ext cx="6934201" cy="216790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marR="5080" indent="0" algn="just">
              <a:lnSpc>
                <a:spcPct val="100000"/>
              </a:lnSpc>
              <a:spcBef>
                <a:spcPts val="105"/>
              </a:spcBef>
              <a:buNone/>
            </a:pPr>
            <a:r>
              <a:rPr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scelta deve essere orientata in base alle vostre esigenze,  necessità e prospettive di crescita: se intendente creare un  brand tutto vostro, scegliere una piattaforma indipendente è  l'unica via percorribile. Se invece volete "accontentarvi" di  vendere i vostri prodotti a un pubblico già fidelizzato,  vendere sui marketplace online è la scelta più adatta.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16</a:t>
            </a:fld>
            <a:endParaRPr spc="-5" dirty="0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595791D3-48AE-FC44-B486-3C5A4243FDBC}"/>
              </a:ext>
            </a:extLst>
          </p:cNvPr>
          <p:cNvSpPr txBox="1">
            <a:spLocks/>
          </p:cNvSpPr>
          <p:nvPr/>
        </p:nvSpPr>
        <p:spPr>
          <a:xfrm>
            <a:off x="737108" y="475342"/>
            <a:ext cx="7193280" cy="630301"/>
          </a:xfrm>
          <a:prstGeom prst="rect">
            <a:avLst/>
          </a:prstGeom>
        </p:spPr>
        <p:txBody>
          <a:bodyPr vert="horz" wrap="square" lIns="0" tIns="755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9. Vendere attraverso il web</a:t>
            </a:r>
          </a:p>
        </p:txBody>
      </p:sp>
    </p:spTree>
    <p:extLst>
      <p:ext uri="{BB962C8B-B14F-4D97-AF65-F5344CB8AC3E}">
        <p14:creationId xmlns:p14="http://schemas.microsoft.com/office/powerpoint/2010/main" val="1927553752"/>
      </p:ext>
    </p:extLst>
  </p:cSld>
  <p:clrMapOvr>
    <a:masterClrMapping/>
  </p:clrMapOvr>
</p:sld>
</file>

<file path=ppt/theme/theme1.xml><?xml version="1.0" encoding="utf-8"?>
<a:theme xmlns:a="http://schemas.openxmlformats.org/drawingml/2006/main" name="Sfaccettatura">
  <a:themeElements>
    <a:clrScheme name="Sfaccettatur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Sfaccettatur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faccettatur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8.Corso StartUP - 8 La pubbilicità</Template>
  <TotalTime>16</TotalTime>
  <Words>1029</Words>
  <Application>Microsoft Macintosh PowerPoint</Application>
  <PresentationFormat>Presentazione su schermo (4:3)</PresentationFormat>
  <Paragraphs>81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2" baseType="lpstr">
      <vt:lpstr>Arial</vt:lpstr>
      <vt:lpstr>Segoe UI Symbol</vt:lpstr>
      <vt:lpstr>Trebuchet MS</vt:lpstr>
      <vt:lpstr>Verdana</vt:lpstr>
      <vt:lpstr>Wingdings 3</vt:lpstr>
      <vt:lpstr>Sfaccettatura</vt:lpstr>
      <vt:lpstr>9. Vendere attraverso il web</vt:lpstr>
      <vt:lpstr>9. Vendere attraverso il web</vt:lpstr>
      <vt:lpstr>9. Vendere attraverso il web</vt:lpstr>
      <vt:lpstr>9. Vendere attraverso il web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Tecnico della Logistica di Magazzino</dc:title>
  <dc:creator>Gigliola</dc:creator>
  <cp:lastModifiedBy>Microsoft Office User</cp:lastModifiedBy>
  <cp:revision>3</cp:revision>
  <dcterms:created xsi:type="dcterms:W3CDTF">2023-06-20T10:06:57Z</dcterms:created>
  <dcterms:modified xsi:type="dcterms:W3CDTF">2023-06-22T05:50:15Z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2023-04-16T00:00:00Z</vt:filetime>
  </property>
  <property fmtid="{D5CDD505-2E9C-101B-9397-08002B2CF9AE}" pid="3" name="Creator">
    <vt:lpwstr>Microsoft® PowerPoint® per Microsoft 365</vt:lpwstr>
  </property>
  <property fmtid="{D5CDD505-2E9C-101B-9397-08002B2CF9AE}" pid="4" name="LastSaved">
    <vt:filetime>2023-06-20T00:00:00Z</vt:filetime>
  </property>
</Properties>
</file>