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312" r:id="rId2"/>
    <p:sldId id="256" r:id="rId3"/>
    <p:sldId id="257" r:id="rId4"/>
    <p:sldId id="261" r:id="rId5"/>
    <p:sldId id="262" r:id="rId6"/>
    <p:sldId id="263" r:id="rId7"/>
    <p:sldId id="265" r:id="rId8"/>
    <p:sldId id="266" r:id="rId9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16"/>
    <p:restoredTop sz="94586"/>
  </p:normalViewPr>
  <p:slideViewPr>
    <p:cSldViewPr>
      <p:cViewPr varScale="1">
        <p:scale>
          <a:sx n="102" d="100"/>
          <a:sy n="102" d="100"/>
        </p:scale>
        <p:origin x="176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493468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171503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92512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16944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501034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530189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84444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737067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02858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72015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2526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569286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1555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545581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804123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962688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64407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CC633E-8C3C-C844-8C6D-EB8ADA06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17" y="1650220"/>
            <a:ext cx="6172200" cy="1234727"/>
          </a:xfrm>
        </p:spPr>
        <p:txBody>
          <a:bodyPr/>
          <a:lstStyle/>
          <a:p>
            <a:pPr algn="ctr"/>
            <a:r>
              <a:rPr lang="it-IT" spc="-5" dirty="0"/>
              <a:t>5. </a:t>
            </a:r>
            <a:r>
              <a:rPr lang="it-IT" spc="-10" dirty="0" err="1"/>
              <a:t>Manage</a:t>
            </a:r>
            <a:r>
              <a:rPr lang="it-IT" spc="-10" dirty="0"/>
              <a:t> </a:t>
            </a:r>
            <a:r>
              <a:rPr lang="it-IT" spc="-10" dirty="0" err="1"/>
              <a:t>everyday</a:t>
            </a:r>
            <a:r>
              <a:rPr lang="it-IT" spc="-10"/>
              <a:t> life</a:t>
            </a: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EC3AD7-BEBA-8D4C-80C8-E684C18C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3" y="5272772"/>
            <a:ext cx="2845143" cy="59471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6420815-7A40-304F-9636-58606FF0C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966" y="2460126"/>
            <a:ext cx="3883658" cy="27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30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0102" y="527664"/>
            <a:ext cx="6245068" cy="767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970">
              <a:lnSpc>
                <a:spcPct val="155700"/>
              </a:lnSpc>
              <a:spcBef>
                <a:spcPts val="100"/>
              </a:spcBef>
            </a:pPr>
            <a:r>
              <a:rPr spc="-5" dirty="0"/>
              <a:t>5. </a:t>
            </a:r>
            <a:r>
              <a:rPr lang="it-IT" spc="-10" dirty="0" err="1"/>
              <a:t>Manage</a:t>
            </a:r>
            <a:r>
              <a:rPr lang="it-IT" spc="-10" dirty="0"/>
              <a:t> </a:t>
            </a:r>
            <a:r>
              <a:rPr lang="it-IT" spc="-10" dirty="0" err="1"/>
              <a:t>eveyday</a:t>
            </a:r>
            <a:r>
              <a:rPr lang="it-IT" spc="-10" dirty="0"/>
              <a:t> life</a:t>
            </a:r>
            <a:endParaRPr spc="-10" dirty="0">
              <a:solidFill>
                <a:srgbClr val="000000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304801" y="1529715"/>
            <a:ext cx="6652514" cy="3744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395" algn="just">
              <a:lnSpc>
                <a:spcPct val="100000"/>
              </a:lnSpc>
              <a:spcBef>
                <a:spcPts val="900"/>
              </a:spcBef>
            </a:pP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112395" algn="just">
              <a:lnSpc>
                <a:spcPct val="100000"/>
              </a:lnSpc>
              <a:spcBef>
                <a:spcPts val="900"/>
              </a:spcBef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new way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thinking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about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office and office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furniture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workspace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shared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</a:t>
            </a:r>
          </a:p>
          <a:p>
            <a:pPr marL="12700" marR="112395" algn="just">
              <a:lnSpc>
                <a:spcPct val="100000"/>
              </a:lnSpc>
              <a:spcBef>
                <a:spcPts val="900"/>
              </a:spcBef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within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equipped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organized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structure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by freelance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subjects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maintain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independent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activity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112395" algn="just">
              <a:lnSpc>
                <a:spcPct val="100000"/>
              </a:lnSpc>
              <a:spcBef>
                <a:spcPts val="900"/>
              </a:spcBef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do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share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office and work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environment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also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share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ideas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part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same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company 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organization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09599" y="1371600"/>
            <a:ext cx="6347713" cy="2916824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12700" algn="just"/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What</a:t>
            </a: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endParaRPr lang="it-IT" sz="2000" b="1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algn="just"/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Literally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be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translated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together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was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born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San Francisco, in the USA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around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2005 from the idea of some freelance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programmers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create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workspaces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where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could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host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freelance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operators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freelancers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</a:t>
            </a:r>
          </a:p>
          <a:p>
            <a:pPr marL="12700" algn="just"/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managers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employees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train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tickets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</a:t>
            </a:r>
          </a:p>
          <a:p>
            <a:pPr marL="12700" algn="just"/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 the area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always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hand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1482FB4D-45BD-E344-A707-F07BB88029A0}"/>
              </a:ext>
            </a:extLst>
          </p:cNvPr>
          <p:cNvSpPr txBox="1">
            <a:spLocks/>
          </p:cNvSpPr>
          <p:nvPr/>
        </p:nvSpPr>
        <p:spPr>
          <a:xfrm>
            <a:off x="400456" y="604595"/>
            <a:ext cx="6245068" cy="76700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13970">
              <a:lnSpc>
                <a:spcPct val="155700"/>
              </a:lnSpc>
              <a:spcBef>
                <a:spcPts val="100"/>
              </a:spcBef>
            </a:pPr>
            <a:r>
              <a:rPr lang="it-IT" spc="-5" dirty="0"/>
              <a:t>5. </a:t>
            </a:r>
            <a:r>
              <a:rPr lang="it-IT" spc="-10" dirty="0" err="1"/>
              <a:t>Manage</a:t>
            </a:r>
            <a:r>
              <a:rPr lang="it-IT" spc="-10" dirty="0"/>
              <a:t> </a:t>
            </a:r>
            <a:r>
              <a:rPr lang="it-IT" spc="-10" dirty="0" err="1"/>
              <a:t>eveyday</a:t>
            </a:r>
            <a:r>
              <a:rPr lang="it-IT" spc="-10" dirty="0"/>
              <a:t> life</a:t>
            </a:r>
            <a:endParaRPr lang="it-IT" spc="-1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430635"/>
            <a:ext cx="6452820" cy="767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970">
              <a:lnSpc>
                <a:spcPct val="155700"/>
              </a:lnSpc>
              <a:spcBef>
                <a:spcPts val="100"/>
              </a:spcBef>
            </a:pPr>
            <a:r>
              <a:rPr lang="it-IT" spc="-5" dirty="0"/>
              <a:t>5. </a:t>
            </a:r>
            <a:r>
              <a:rPr lang="it-IT" spc="-10" dirty="0" err="1"/>
              <a:t>Manage</a:t>
            </a:r>
            <a:r>
              <a:rPr lang="it-IT" spc="-10" dirty="0"/>
              <a:t> </a:t>
            </a:r>
            <a:r>
              <a:rPr lang="it-IT" spc="-10" dirty="0" err="1"/>
              <a:t>eveyday</a:t>
            </a:r>
            <a:r>
              <a:rPr lang="it-IT" spc="-10" dirty="0"/>
              <a:t> life</a:t>
            </a:r>
            <a:endParaRPr lang="it-IT" spc="-10" dirty="0">
              <a:solidFill>
                <a:srgbClr val="00000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457200" y="1518818"/>
            <a:ext cx="6500114" cy="42453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00"/>
              </a:spcBef>
            </a:pP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Horizontal</a:t>
            </a: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endParaRPr lang="it-IT" sz="2000" b="1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900"/>
              </a:spcBef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i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embraces</a:t>
            </a:r>
            <a:r>
              <a:rPr lang="it-IT" sz="2000" i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i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various</a:t>
            </a:r>
            <a:r>
              <a:rPr lang="it-IT" sz="2000" i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i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differences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exist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between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profession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another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approach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"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excludes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no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" in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space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populated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for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example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by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digital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artist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also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lawyer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well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an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app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developer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an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energy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consultant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900"/>
              </a:spcBef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mainly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based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concept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desk can be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anyone's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alongside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professionals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acquaintances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stimulus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help in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birth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collaboration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cases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impossible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599" y="439193"/>
            <a:ext cx="5734696" cy="767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970">
              <a:lnSpc>
                <a:spcPct val="155700"/>
              </a:lnSpc>
              <a:spcBef>
                <a:spcPts val="100"/>
              </a:spcBef>
            </a:pPr>
            <a:r>
              <a:rPr lang="it-IT" spc="-5" dirty="0"/>
              <a:t>5. </a:t>
            </a:r>
            <a:r>
              <a:rPr lang="it-IT" spc="-10" dirty="0" err="1"/>
              <a:t>Manage</a:t>
            </a:r>
            <a:r>
              <a:rPr lang="it-IT" spc="-10" dirty="0"/>
              <a:t> </a:t>
            </a:r>
            <a:r>
              <a:rPr lang="it-IT" spc="-10" dirty="0" err="1"/>
              <a:t>eveyday</a:t>
            </a:r>
            <a:r>
              <a:rPr lang="it-IT" spc="-10" dirty="0"/>
              <a:t> life</a:t>
            </a:r>
            <a:endParaRPr lang="it-IT" spc="-10" dirty="0">
              <a:solidFill>
                <a:srgbClr val="000000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609598" y="1447800"/>
            <a:ext cx="6629401" cy="40530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220345" indent="0" algn="just">
              <a:lnSpc>
                <a:spcPct val="100000"/>
              </a:lnSpc>
              <a:spcBef>
                <a:spcPts val="900"/>
              </a:spcBef>
              <a:buNone/>
            </a:pPr>
            <a:r>
              <a:rPr lang="it-IT" sz="2000" b="1" spc="-10" dirty="0">
                <a:latin typeface="Verdana"/>
                <a:cs typeface="Verdana"/>
              </a:rPr>
              <a:t>Vertical co-</a:t>
            </a:r>
            <a:r>
              <a:rPr lang="it-IT" sz="2000" b="1" spc="-10" dirty="0" err="1">
                <a:latin typeface="Verdana"/>
                <a:cs typeface="Verdana"/>
              </a:rPr>
              <a:t>working</a:t>
            </a:r>
            <a:endParaRPr lang="it-IT" sz="2000" b="1" spc="-10" dirty="0">
              <a:latin typeface="Verdana"/>
              <a:cs typeface="Verdana"/>
            </a:endParaRPr>
          </a:p>
          <a:p>
            <a:pPr marL="0" marR="220345" indent="0" algn="just">
              <a:lnSpc>
                <a:spcPct val="100000"/>
              </a:lnSpc>
              <a:spcBef>
                <a:spcPts val="900"/>
              </a:spcBef>
              <a:buNone/>
            </a:pPr>
            <a:r>
              <a:rPr lang="it-IT" sz="2000" spc="-10" dirty="0" err="1">
                <a:latin typeface="Verdana"/>
                <a:cs typeface="Verdana"/>
              </a:rPr>
              <a:t>This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type</a:t>
            </a:r>
            <a:r>
              <a:rPr lang="it-IT" sz="2000" spc="-10" dirty="0">
                <a:latin typeface="Verdana"/>
                <a:cs typeface="Verdana"/>
              </a:rPr>
              <a:t> of </a:t>
            </a:r>
            <a:r>
              <a:rPr lang="it-IT" sz="2000" spc="-10" dirty="0" err="1">
                <a:latin typeface="Verdana"/>
                <a:cs typeface="Verdana"/>
              </a:rPr>
              <a:t>coworking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space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has</a:t>
            </a:r>
            <a:r>
              <a:rPr lang="it-IT" sz="2000" spc="-10" dirty="0">
                <a:latin typeface="Verdana"/>
                <a:cs typeface="Verdana"/>
              </a:rPr>
              <a:t> an </a:t>
            </a:r>
            <a:r>
              <a:rPr lang="it-IT" sz="2000" spc="-10" dirty="0" err="1">
                <a:latin typeface="Verdana"/>
                <a:cs typeface="Verdana"/>
              </a:rPr>
              <a:t>approach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instead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dedicated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solely</a:t>
            </a:r>
            <a:r>
              <a:rPr lang="it-IT" sz="2000" spc="-10" dirty="0">
                <a:latin typeface="Verdana"/>
                <a:cs typeface="Verdana"/>
              </a:rPr>
              <a:t> to a </a:t>
            </a:r>
            <a:r>
              <a:rPr lang="it-IT" sz="2000" spc="-10" dirty="0" err="1">
                <a:latin typeface="Verdana"/>
                <a:cs typeface="Verdana"/>
              </a:rPr>
              <a:t>sector</a:t>
            </a:r>
            <a:r>
              <a:rPr lang="it-IT" sz="2000" spc="-10" dirty="0">
                <a:latin typeface="Verdana"/>
                <a:cs typeface="Verdana"/>
              </a:rPr>
              <a:t> and </a:t>
            </a:r>
            <a:r>
              <a:rPr lang="it-IT" sz="2000" spc="-10" dirty="0" err="1">
                <a:latin typeface="Verdana"/>
                <a:cs typeface="Verdana"/>
              </a:rPr>
              <a:t>accepts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only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professionals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who</a:t>
            </a:r>
            <a:r>
              <a:rPr lang="it-IT" sz="2000" spc="-10" dirty="0">
                <a:latin typeface="Verdana"/>
                <a:cs typeface="Verdana"/>
              </a:rPr>
              <a:t> deal with </a:t>
            </a:r>
            <a:r>
              <a:rPr lang="it-IT" sz="2000" spc="-10" dirty="0" err="1">
                <a:latin typeface="Verdana"/>
                <a:cs typeface="Verdana"/>
              </a:rPr>
              <a:t>that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given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sector</a:t>
            </a:r>
            <a:r>
              <a:rPr lang="it-IT" sz="2000" spc="-10" dirty="0">
                <a:latin typeface="Verdana"/>
                <a:cs typeface="Verdana"/>
              </a:rPr>
              <a:t>.</a:t>
            </a:r>
          </a:p>
          <a:p>
            <a:pPr marL="0" marR="220345" indent="0" algn="just">
              <a:lnSpc>
                <a:spcPct val="100000"/>
              </a:lnSpc>
              <a:spcBef>
                <a:spcPts val="900"/>
              </a:spcBef>
              <a:buNone/>
            </a:pPr>
            <a:r>
              <a:rPr lang="it-IT" sz="2000" spc="-10" dirty="0" err="1">
                <a:latin typeface="Verdana"/>
                <a:cs typeface="Verdana"/>
              </a:rPr>
              <a:t>It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certainly</a:t>
            </a:r>
            <a:r>
              <a:rPr lang="it-IT" sz="2000" spc="-10" dirty="0">
                <a:latin typeface="Verdana"/>
                <a:cs typeface="Verdana"/>
              </a:rPr>
              <a:t> a </a:t>
            </a:r>
            <a:r>
              <a:rPr lang="it-IT" sz="2000" spc="-10" dirty="0" err="1">
                <a:latin typeface="Verdana"/>
                <a:cs typeface="Verdana"/>
              </a:rPr>
              <a:t>typology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that</a:t>
            </a:r>
            <a:r>
              <a:rPr lang="it-IT" sz="2000" spc="-10" dirty="0">
                <a:latin typeface="Verdana"/>
                <a:cs typeface="Verdana"/>
              </a:rPr>
              <a:t> can </a:t>
            </a:r>
            <a:r>
              <a:rPr lang="it-IT" sz="2000" spc="-10" dirty="0" err="1">
                <a:latin typeface="Verdana"/>
                <a:cs typeface="Verdana"/>
              </a:rPr>
              <a:t>make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one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feel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excluded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but</a:t>
            </a:r>
            <a:r>
              <a:rPr lang="it-IT" sz="2000" spc="-10" dirty="0">
                <a:latin typeface="Verdana"/>
                <a:cs typeface="Verdana"/>
              </a:rPr>
              <a:t> on the </a:t>
            </a:r>
            <a:r>
              <a:rPr lang="it-IT" sz="2000" spc="-10" dirty="0" err="1">
                <a:latin typeface="Verdana"/>
                <a:cs typeface="Verdana"/>
              </a:rPr>
              <a:t>other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produces</a:t>
            </a:r>
            <a:r>
              <a:rPr lang="it-IT" sz="2000" spc="-10" dirty="0">
                <a:latin typeface="Verdana"/>
                <a:cs typeface="Verdana"/>
              </a:rPr>
              <a:t> a network of </a:t>
            </a:r>
            <a:r>
              <a:rPr lang="it-IT" sz="2000" spc="-10" dirty="0" err="1">
                <a:latin typeface="Verdana"/>
                <a:cs typeface="Verdana"/>
              </a:rPr>
              <a:t>professionals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who</a:t>
            </a:r>
            <a:r>
              <a:rPr lang="it-IT" sz="2000" spc="-10" dirty="0">
                <a:latin typeface="Verdana"/>
                <a:cs typeface="Verdana"/>
              </a:rPr>
              <a:t> are </a:t>
            </a:r>
            <a:r>
              <a:rPr lang="it-IT" sz="2000" spc="-10" dirty="0" err="1">
                <a:latin typeface="Verdana"/>
                <a:cs typeface="Verdana"/>
              </a:rPr>
              <a:t>very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well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prepared</a:t>
            </a:r>
            <a:r>
              <a:rPr lang="it-IT" sz="2000" spc="-10" dirty="0">
                <a:latin typeface="Verdana"/>
                <a:cs typeface="Verdana"/>
              </a:rPr>
              <a:t>, </a:t>
            </a:r>
            <a:r>
              <a:rPr lang="it-IT" sz="2000" spc="-10" dirty="0" err="1">
                <a:latin typeface="Verdana"/>
                <a:cs typeface="Verdana"/>
              </a:rPr>
              <a:t>solid</a:t>
            </a:r>
            <a:r>
              <a:rPr lang="it-IT" sz="2000" spc="-10" dirty="0">
                <a:latin typeface="Verdana"/>
                <a:cs typeface="Verdana"/>
              </a:rPr>
              <a:t> and </a:t>
            </a:r>
            <a:r>
              <a:rPr lang="it-IT" sz="2000" spc="-10" dirty="0" err="1">
                <a:latin typeface="Verdana"/>
                <a:cs typeface="Verdana"/>
              </a:rPr>
              <a:t>congruous</a:t>
            </a:r>
            <a:r>
              <a:rPr lang="it-IT" sz="2000" spc="-10" dirty="0">
                <a:latin typeface="Verdana"/>
                <a:cs typeface="Verdana"/>
              </a:rPr>
              <a:t> with </a:t>
            </a:r>
            <a:r>
              <a:rPr lang="it-IT" sz="2000" spc="-10" dirty="0" err="1">
                <a:latin typeface="Verdana"/>
                <a:cs typeface="Verdana"/>
              </a:rPr>
              <a:t>respect</a:t>
            </a:r>
            <a:r>
              <a:rPr lang="it-IT" sz="2000" spc="-10" dirty="0">
                <a:latin typeface="Verdana"/>
                <a:cs typeface="Verdana"/>
              </a:rPr>
              <a:t> to a </a:t>
            </a:r>
            <a:r>
              <a:rPr lang="it-IT" sz="2000" spc="-10" dirty="0" err="1">
                <a:latin typeface="Verdana"/>
                <a:cs typeface="Verdana"/>
              </a:rPr>
              <a:t>topic</a:t>
            </a:r>
            <a:r>
              <a:rPr lang="it-IT" sz="2000" spc="-10" dirty="0">
                <a:latin typeface="Verdana"/>
                <a:cs typeface="Verdana"/>
              </a:rPr>
              <a:t>.</a:t>
            </a:r>
          </a:p>
          <a:p>
            <a:pPr marL="0" marR="220345" indent="0" algn="just">
              <a:lnSpc>
                <a:spcPct val="100000"/>
              </a:lnSpc>
              <a:spcBef>
                <a:spcPts val="900"/>
              </a:spcBef>
              <a:buNone/>
            </a:pPr>
            <a:r>
              <a:rPr lang="it-IT" sz="2000" spc="-10" dirty="0">
                <a:latin typeface="Verdana"/>
                <a:cs typeface="Verdana"/>
              </a:rPr>
              <a:t>In </a:t>
            </a:r>
            <a:r>
              <a:rPr lang="it-IT" sz="2000" spc="-10" dirty="0" err="1">
                <a:latin typeface="Verdana"/>
                <a:cs typeface="Verdana"/>
              </a:rPr>
              <a:t>this</a:t>
            </a:r>
            <a:r>
              <a:rPr lang="it-IT" sz="2000" spc="-10" dirty="0">
                <a:latin typeface="Verdana"/>
                <a:cs typeface="Verdana"/>
              </a:rPr>
              <a:t> case, </a:t>
            </a:r>
            <a:r>
              <a:rPr lang="it-IT" sz="2000" spc="-10" dirty="0" err="1">
                <a:latin typeface="Verdana"/>
                <a:cs typeface="Verdana"/>
              </a:rPr>
              <a:t>this</a:t>
            </a:r>
            <a:r>
              <a:rPr lang="it-IT" sz="2000" spc="-10" dirty="0">
                <a:latin typeface="Verdana"/>
                <a:cs typeface="Verdana"/>
              </a:rPr>
              <a:t> network can </a:t>
            </a:r>
            <a:r>
              <a:rPr lang="it-IT" sz="2000" spc="-10" dirty="0" err="1">
                <a:latin typeface="Verdana"/>
                <a:cs typeface="Verdana"/>
              </a:rPr>
              <a:t>become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very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specific</a:t>
            </a:r>
            <a:r>
              <a:rPr lang="it-IT" sz="2000" spc="-10" dirty="0">
                <a:latin typeface="Verdana"/>
                <a:cs typeface="Verdana"/>
              </a:rPr>
              <a:t> and </a:t>
            </a:r>
            <a:r>
              <a:rPr lang="it-IT" sz="2000" spc="-10" dirty="0" err="1">
                <a:latin typeface="Verdana"/>
                <a:cs typeface="Verdana"/>
              </a:rPr>
              <a:t>often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result</a:t>
            </a:r>
            <a:r>
              <a:rPr lang="it-IT" sz="2000" spc="-10" dirty="0">
                <a:latin typeface="Verdana"/>
                <a:cs typeface="Verdana"/>
              </a:rPr>
              <a:t> in an </a:t>
            </a:r>
            <a:r>
              <a:rPr lang="it-IT" sz="2000" spc="-10" dirty="0" err="1">
                <a:latin typeface="Verdana"/>
                <a:cs typeface="Verdana"/>
              </a:rPr>
              <a:t>associated</a:t>
            </a:r>
            <a:r>
              <a:rPr lang="it-IT" sz="2000" spc="-10" dirty="0">
                <a:latin typeface="Verdana"/>
                <a:cs typeface="Verdana"/>
              </a:rPr>
              <a:t> studio or agency </a:t>
            </a:r>
            <a:r>
              <a:rPr lang="it-IT" sz="2000" spc="-10" dirty="0" err="1">
                <a:latin typeface="Verdana"/>
                <a:cs typeface="Verdana"/>
              </a:rPr>
              <a:t>that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offers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integrated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complementary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services</a:t>
            </a:r>
            <a:r>
              <a:rPr lang="it-IT" sz="2000" spc="-10" dirty="0">
                <a:latin typeface="Verdana"/>
                <a:cs typeface="Verdana"/>
              </a:rPr>
              <a:t>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499970"/>
            <a:ext cx="6347713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5. </a:t>
            </a:r>
            <a:r>
              <a:rPr lang="it-IT" spc="-10" dirty="0" err="1"/>
              <a:t>Manage</a:t>
            </a:r>
            <a:r>
              <a:rPr lang="it-IT" spc="-10" dirty="0"/>
              <a:t> </a:t>
            </a:r>
            <a:r>
              <a:rPr lang="it-IT" spc="-10" dirty="0" err="1"/>
              <a:t>eveyday</a:t>
            </a:r>
            <a:r>
              <a:rPr lang="it-IT" spc="-10" dirty="0"/>
              <a:t> life</a:t>
            </a:r>
            <a:endParaRPr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533400" y="1102010"/>
            <a:ext cx="6858000" cy="4814138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 marR="291465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How to open a </a:t>
            </a: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space</a:t>
            </a:r>
            <a:endParaRPr lang="it-IT" sz="2000" b="1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291465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 open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space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don't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specific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licenses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qualifications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good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will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patience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must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good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managerial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organizational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spirit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Since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will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almost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certainly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dealing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demanding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professionals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–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ready to show off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know-how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demonstrate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innate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interpersonal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skills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291465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If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economic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means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do so,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don't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save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office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furniture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-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will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certainly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make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difference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those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choose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workspace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several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freelancer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tries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space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will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more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encouraged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return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if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first time he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found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comfortable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environment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similar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his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5. </a:t>
            </a:r>
            <a:r>
              <a:rPr lang="it-IT" spc="-10" dirty="0" err="1"/>
              <a:t>Manage</a:t>
            </a:r>
            <a:r>
              <a:rPr lang="it-IT" spc="-10" dirty="0"/>
              <a:t> </a:t>
            </a:r>
            <a:r>
              <a:rPr lang="it-IT" spc="-10" dirty="0" err="1"/>
              <a:t>eveyday</a:t>
            </a:r>
            <a:r>
              <a:rPr lang="it-IT" spc="-10" dirty="0"/>
              <a:t> life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82459" y="1600200"/>
            <a:ext cx="7066280" cy="32823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tabLst>
                <a:tab pos="277495" algn="l"/>
                <a:tab pos="278130" algn="l"/>
              </a:tabLst>
            </a:pP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What</a:t>
            </a: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can't</a:t>
            </a: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</a:t>
            </a: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missing</a:t>
            </a: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a </a:t>
            </a: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office</a:t>
            </a:r>
          </a:p>
          <a:p>
            <a:pPr marL="12700" marR="5080" indent="-26543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desks in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accordance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the law</a:t>
            </a:r>
          </a:p>
          <a:p>
            <a:pPr marL="12700" marR="5080" indent="-26543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office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seating</a:t>
            </a:r>
            <a:endParaRPr lang="it-IT"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indent="-26543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Internet connection (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preferably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fiber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</a:t>
            </a:r>
          </a:p>
          <a:p>
            <a:pPr marL="12700" marR="5080" indent="-26543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pc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fully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functional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up to date</a:t>
            </a:r>
          </a:p>
          <a:p>
            <a:pPr marL="12700" marR="5080" indent="-26543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printers</a:t>
            </a:r>
            <a:endParaRPr lang="it-IT"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indent="-26543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phones</a:t>
            </a:r>
            <a:endParaRPr lang="it-IT"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indent="-26543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lights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suitable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work</a:t>
            </a:r>
            <a:endParaRPr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5. </a:t>
            </a:r>
            <a:r>
              <a:rPr lang="it-IT" spc="-10" dirty="0" err="1"/>
              <a:t>Manage</a:t>
            </a:r>
            <a:r>
              <a:rPr lang="it-IT" spc="-10" dirty="0"/>
              <a:t> </a:t>
            </a:r>
            <a:r>
              <a:rPr lang="it-IT" spc="-10" dirty="0" err="1"/>
              <a:t>eveyday</a:t>
            </a:r>
            <a:r>
              <a:rPr lang="it-IT" spc="-10" dirty="0"/>
              <a:t> life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89766" y="1930400"/>
            <a:ext cx="6573034" cy="30514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265430" algn="just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sockets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recharging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tablets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smart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phones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electronic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devices</a:t>
            </a:r>
            <a:endParaRPr lang="it-IT"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indent="-265430" algn="just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stationery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pens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pencils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highlighters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notepads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A4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sheets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</a:t>
            </a:r>
          </a:p>
          <a:p>
            <a:pPr marL="12700" marR="5080" indent="-265430" algn="just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meeting room</a:t>
            </a:r>
          </a:p>
          <a:p>
            <a:pPr marL="12700" marR="5080" indent="-265430" algn="just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break area</a:t>
            </a:r>
          </a:p>
          <a:p>
            <a:pPr marL="12700" marR="5080" indent="-265430" algn="just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office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bookcases</a:t>
            </a:r>
            <a:endParaRPr lang="it-IT"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indent="-265430" algn="just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air </a:t>
            </a:r>
            <a:r>
              <a:rPr lang="it-IT"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conditioning</a:t>
            </a:r>
            <a:endParaRPr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2. Corso StartUP - 2 Business Plan</Template>
  <TotalTime>25</TotalTime>
  <Words>561</Words>
  <Application>Microsoft Macintosh PowerPoint</Application>
  <PresentationFormat>Presentazione su schermo (4:3)</PresentationFormat>
  <Paragraphs>47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Arial</vt:lpstr>
      <vt:lpstr>Segoe UI Symbol</vt:lpstr>
      <vt:lpstr>Trebuchet MS</vt:lpstr>
      <vt:lpstr>Verdana</vt:lpstr>
      <vt:lpstr>Wingdings 3</vt:lpstr>
      <vt:lpstr>Sfaccettatura</vt:lpstr>
      <vt:lpstr>5. Manage everyday life</vt:lpstr>
      <vt:lpstr>5. Manage eveyday life</vt:lpstr>
      <vt:lpstr>Presentazione standard di PowerPoint</vt:lpstr>
      <vt:lpstr>5. Manage eveyday life</vt:lpstr>
      <vt:lpstr>5. Manage eveyday life</vt:lpstr>
      <vt:lpstr>5. Manage eveyday life</vt:lpstr>
      <vt:lpstr>5. Manage eveyday life</vt:lpstr>
      <vt:lpstr>5. Manage eveyday life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Tecnico della Logistica di Magazzino</dc:title>
  <dc:creator>Gigliola</dc:creator>
  <cp:lastModifiedBy>Microsoft Office User</cp:lastModifiedBy>
  <cp:revision>8</cp:revision>
  <dcterms:created xsi:type="dcterms:W3CDTF">2023-06-20T08:50:16Z</dcterms:created>
  <dcterms:modified xsi:type="dcterms:W3CDTF">2023-06-22T08:10:43Z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2023-04-16T00:00:00Z</vt:filetime>
  </property>
  <property fmtid="{D5CDD505-2E9C-101B-9397-08002B2CF9AE}" pid="3" name="Creator">
    <vt:lpwstr>Microsoft® PowerPoint® per Microsoft 365</vt:lpwstr>
  </property>
  <property fmtid="{D5CDD505-2E9C-101B-9397-08002B2CF9AE}" pid="4" name="LastSaved">
    <vt:filetime>2023-06-20T00:00:00Z</vt:filetime>
  </property>
</Properties>
</file>