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09" r:id="rId2"/>
    <p:sldId id="287" r:id="rId3"/>
    <p:sldId id="288" r:id="rId4"/>
    <p:sldId id="289" r:id="rId5"/>
    <p:sldId id="307" r:id="rId6"/>
    <p:sldId id="290" r:id="rId7"/>
    <p:sldId id="291" r:id="rId8"/>
    <p:sldId id="292" r:id="rId9"/>
    <p:sldId id="308" r:id="rId10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45"/>
    <p:restoredTop sz="94667"/>
  </p:normalViewPr>
  <p:slideViewPr>
    <p:cSldViewPr>
      <p:cViewPr varScale="1">
        <p:scale>
          <a:sx n="97" d="100"/>
          <a:sy n="97" d="100"/>
        </p:scale>
        <p:origin x="83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6020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8193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939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43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739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1430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072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1087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80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835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8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6214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56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3049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10618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4146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419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dirty="0"/>
              <a:t>3. SOHO: Small Office Home Office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2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1918" y="533400"/>
            <a:ext cx="6831965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3. SOHO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mall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ffice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ome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ffice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423797" y="1905000"/>
            <a:ext cx="6500114" cy="46301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 cos’è di intende per SOHO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 termine piccolo ufficio/home office (SOHO) si  riferisce a una piccola impresa che dispone solo di un  piccolo ufficio, un’abitazione o persino virtualmente.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Queste imprese sono comunemente considerate 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microimprese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 loro proprietari sono generalmente  lavoratori autonomi che non hanno bisogno di ampi  spazi per uffici per svolgere le loro operazioni  quotidiane.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 maggior parte utilizza piccoli uffici o gestisce le  proprie attività da casa. Pertanto, i SOHO  generalmente impiegano meno di 10 persone.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6831965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457200" y="1286171"/>
            <a:ext cx="6637838" cy="4775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950" dirty="0">
              <a:latin typeface="Verdana"/>
              <a:cs typeface="Verdana"/>
            </a:endParaRPr>
          </a:p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u="sng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PUNTI CHIAVE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 piccolo ufficio/home office è una piccola impresa.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 SOHO sono spesso in piccoli uffici, case o  virtualmente.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Gli imprenditori sono generalmente lavoratori  autonomi che assumono meno di 10 persone.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 SOHO tagliano o riducono i costi relativi a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come affitto e leasing, attrezzature e servizi pubblici.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 metà delle aziende negli Stati Uniti lavora da  casa, mentre la maggior parte della forza lavoro  telelavora regolarmente..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495935" y="1712260"/>
            <a:ext cx="6819265" cy="30271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Come funzionano i piccoli uffici/home  office (SOHO)</a:t>
            </a:r>
          </a:p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Come notato sopra, i piccoli uffici/home office (SOHO) sono  una forma di microimpresa. Questo tipo di attività è  generalmente gestito da lavoratori autonomi che utilizzano  una piccola quantità di capitale per avviare e gestire le proprie  operazioni quotidiane. Questo può essere o proprio denaro o  fondi anticipati da banche o altri istituti di credito.</a:t>
            </a:r>
          </a:p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34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457200" y="2057400"/>
            <a:ext cx="6819265" cy="32579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 maggior parte di queste imprese fornisce beni o servizi  speciali a individui nella propria area locale. Pertanto, i SOHO  sono generalmente gestiti da professionisti come imprenditori,  avvocati, consulenti, commercialisti	contabili e consulenti  finanziari, che potrebbero non aver bisogno di un ufficio  formale per incontrare i clienti o che hanno un ufficio formale  dedicato all'interno della propria abitazione, da qui la ragione  per la definizione di home office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34</a:t>
            </a:r>
            <a:endParaRPr sz="1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417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74955" y="1904492"/>
            <a:ext cx="6511646" cy="34759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Queste aziende impiegano comunemente un piccolo numero di  persone. Molti hanno 10 dipendenti o meno, anche se la  maggioranza tende ad averne da uno a quattro. Nell'economia  della conoscenza, un numero crescente di queste imprese ora  opera in uffici virtuali.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Potrebbero non avere alcuna sede fisica o adottare accordi di  coworking, in cui i lavoratori autonomi condividono spazi per  uffici e servizi come segreteria telefonica, sale riunioni e  videoconferenze.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029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248285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609598" y="2043935"/>
            <a:ext cx="6248401" cy="335925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Condividere gli spazi dell'ufficio con altri o gestire le proprie  operazioni fuori casa consente agli imprenditori di tagliare o  ridurre i costi di alcune spese generali relative alle operazioni  aziendali, tra cui: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Affitto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 locazioni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Strumenti ed equipaggiamenti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Inventario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Manutenzione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Utenze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609599" y="1825840"/>
            <a:ext cx="6168026" cy="4091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 lavoratori hanno iniziato a telelavorare negli anni '80, dopo  l'ascesa del personal computer. Grazie al cloud computing,  l'opportunità per gli impiegati di lavorare da casa è decollata  dopo l'invenzione di Internet ed è diventata maggiorenne.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Lavorare da casa è ora sempre più popolare, sia per i  dipendenti che per i datori di lavoro. I datori di lavoro stanno  approfittando di un pool molto più grande di potenziali  lavoratori . Secondo la Small Business Administration (SBA), ci  sono 31,7 milioni di piccole imprese negli Stati Uniti.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74955" y="1904492"/>
            <a:ext cx="6664046" cy="2809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070" algn="just">
              <a:lnSpc>
                <a:spcPct val="100000"/>
              </a:lnSpc>
              <a:spcBef>
                <a:spcPts val="105"/>
              </a:spcBef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Questo numero include le operazioni indipendenti con 500 dipendenti  o meno. Di queste aziende, 25,7 milioni (81%) non hanno  dipendenti.</a:t>
            </a:r>
          </a:p>
          <a:p>
            <a:pPr marL="12700" marR="306070" algn="just">
              <a:lnSpc>
                <a:spcPct val="100000"/>
              </a:lnSpc>
              <a:spcBef>
                <a:spcPts val="105"/>
              </a:spcBef>
            </a:pPr>
            <a:endParaRPr lang="it-IT" sz="2000" b="0" dirty="0">
              <a:latin typeface="Verdana"/>
              <a:cs typeface="Verdana"/>
            </a:endParaRPr>
          </a:p>
          <a:p>
            <a:pPr marL="12700" marR="306070" algn="just">
              <a:spcBef>
                <a:spcPts val="105"/>
              </a:spcBef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 metà delle aziende negli Stati Uniti lavora da casa e una  grossa fetta della forza lavoro telelavora regolarmente. Ciò è  particolarmente vero nei settori dell'informazione e delle  costruzioni.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60162555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1.Corso StartUP - 1 Da idea a start Up</Template>
  <TotalTime>86</TotalTime>
  <Words>674</Words>
  <Application>Microsoft Macintosh PowerPoint</Application>
  <PresentationFormat>Presentazione su schermo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Segoe UI Symbol</vt:lpstr>
      <vt:lpstr>Trebuchet MS</vt:lpstr>
      <vt:lpstr>Verdana</vt:lpstr>
      <vt:lpstr>Wingdings 3</vt:lpstr>
      <vt:lpstr>Sfaccettatura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9</cp:revision>
  <dcterms:created xsi:type="dcterms:W3CDTF">2023-06-20T07:21:48Z</dcterms:created>
  <dcterms:modified xsi:type="dcterms:W3CDTF">2023-06-22T05:45:15Z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