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09" r:id="rId2"/>
    <p:sldId id="287" r:id="rId3"/>
    <p:sldId id="288" r:id="rId4"/>
    <p:sldId id="289" r:id="rId5"/>
    <p:sldId id="307" r:id="rId6"/>
    <p:sldId id="290" r:id="rId7"/>
    <p:sldId id="291" r:id="rId8"/>
    <p:sldId id="292" r:id="rId9"/>
    <p:sldId id="308" r:id="rId10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78"/>
    <p:restoredTop sz="94745"/>
  </p:normalViewPr>
  <p:slideViewPr>
    <p:cSldViewPr>
      <p:cViewPr varScale="1">
        <p:scale>
          <a:sx n="102" d="100"/>
          <a:sy n="102" d="100"/>
        </p:scale>
        <p:origin x="74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76020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68193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9398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437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7396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1430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0728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1087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80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835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88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6214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56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330499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10618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54146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14193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dirty="0"/>
              <a:t>3. SOHO: Small Office Home Office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20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1918" y="533400"/>
            <a:ext cx="6831965" cy="12054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3. SOHO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mall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spc="-5" dirty="0" err="1">
                <a:solidFill>
                  <a:schemeClr val="accent1">
                    <a:lumMod val="75000"/>
                  </a:schemeClr>
                </a:solidFill>
              </a:rPr>
              <a:t>ffice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spc="-5" dirty="0" err="1">
                <a:solidFill>
                  <a:schemeClr val="accent1">
                    <a:lumMod val="75000"/>
                  </a:schemeClr>
                </a:solidFill>
              </a:rPr>
              <a:t>ome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spc="-5" dirty="0" err="1">
                <a:solidFill>
                  <a:schemeClr val="accent1">
                    <a:lumMod val="75000"/>
                  </a:schemeClr>
                </a:solidFill>
              </a:rPr>
              <a:t>ffice</a:t>
            </a:r>
            <a:endParaRPr spc="-5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423797" y="1905000"/>
            <a:ext cx="6500114" cy="40145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does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SOHO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mean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?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small office/home office (SOHO)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refers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small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small office, a home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virtually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businesses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commonly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referred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micro-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enterprises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usually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self-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don't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large office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-to-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use small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run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businesses from home.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SOHOs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fewer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10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6831965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>
              <a:solidFill>
                <a:srgbClr val="FF8D3D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457200" y="1286171"/>
            <a:ext cx="6637838" cy="40825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950" dirty="0">
              <a:latin typeface="Verdana"/>
              <a:cs typeface="Verdana"/>
            </a:endParaRPr>
          </a:p>
          <a:p>
            <a:pPr marL="12065" marR="5080" lvl="1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KEY POINTS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small office/home office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small business.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SOHOs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often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small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homes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virtually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Entrepreneurs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self-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fewer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10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SOHOs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reduce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expenses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leasing,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equipment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utilities.</a:t>
            </a:r>
          </a:p>
          <a:p>
            <a:pPr marL="277495" marR="5080" lvl="1" indent="-265430" algn="just"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Half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businesses in the US work from home,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majority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workforce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telecommutes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a regular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495935" y="1712260"/>
            <a:ext cx="6819265" cy="24115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 small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offices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/home </a:t>
            </a:r>
            <a:r>
              <a:rPr lang="it-IT" sz="2000" b="1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offices</a:t>
            </a:r>
            <a:r>
              <a:rPr lang="it-IT"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(SOHO) work</a:t>
            </a:r>
          </a:p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small office/home office (SOHO)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micro-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enterprise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usually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run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self-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use a small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amount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capital to start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run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-to-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either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money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funds from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banks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lenders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34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457200" y="2057400"/>
            <a:ext cx="6819265" cy="2642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Most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specialty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services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individuals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area.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SOHOs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typically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run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professionals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entrepreneurs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lawyers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consultants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accountants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financial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advisors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office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meet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clients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dedicated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office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home, from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reason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definition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home office.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34</a:t>
            </a:r>
            <a:endParaRPr sz="1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417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574955" y="1904492"/>
            <a:ext cx="6511646" cy="34759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companies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commonly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small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10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fewer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although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majority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tend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four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In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knowledge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economy,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growing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businesses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operate in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virtual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physical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location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arrangements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self-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share office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services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voice mail, meeting rooms, and video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conferencing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029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248285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609598" y="2043935"/>
            <a:ext cx="6248401" cy="335925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065" marR="5080" lvl="1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Sharing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office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spaces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running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of the home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owners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lower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certain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business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overheads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including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leases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Tools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equipment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Inventory</a:t>
            </a: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Maintenance</a:t>
            </a: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277495" marR="5080" lvl="1" indent="-265430" algn="just">
              <a:lnSpc>
                <a:spcPct val="10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SzPct val="79166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Utilities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609599" y="1825840"/>
            <a:ext cx="6168026" cy="34759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began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telecommuting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1980s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after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rise of the personal computer.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Thanks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cloud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computing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opportunity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office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work from home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took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after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invention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internet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9525" algn="just">
              <a:lnSpc>
                <a:spcPct val="100000"/>
              </a:lnSpc>
              <a:spcBef>
                <a:spcPts val="600"/>
              </a:spcBef>
              <a:buClr>
                <a:srgbClr val="EF7E09"/>
              </a:buClr>
              <a:buSzPct val="79166"/>
              <a:tabLst>
                <a:tab pos="469900" algn="l"/>
                <a:tab pos="470534" algn="l"/>
              </a:tabLst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from home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now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increasingly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popular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both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taking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much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larger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pool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workers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According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Small Business Administration (SBA),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31.7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million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small businesses in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United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States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6347713" cy="109222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65125">
              <a:lnSpc>
                <a:spcPct val="101200"/>
              </a:lnSpc>
              <a:spcBef>
                <a:spcPts val="5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3. SOHO: Small Office Home Office</a:t>
            </a:r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574955" y="1904492"/>
            <a:ext cx="6664046" cy="2809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6070" algn="just">
              <a:lnSpc>
                <a:spcPct val="100000"/>
              </a:lnSpc>
              <a:spcBef>
                <a:spcPts val="105"/>
              </a:spcBef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includes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independent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operations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500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fewer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Of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companies, 25.7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million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(81%)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no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employees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306070" algn="just">
              <a:lnSpc>
                <a:spcPct val="100000"/>
              </a:lnSpc>
              <a:spcBef>
                <a:spcPts val="105"/>
              </a:spcBef>
            </a:pPr>
            <a:endParaRPr lang="it-IT"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306070" algn="just">
              <a:lnSpc>
                <a:spcPct val="100000"/>
              </a:lnSpc>
              <a:spcBef>
                <a:spcPts val="105"/>
              </a:spcBef>
            </a:pP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Half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businesses in the US work from home, and a large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chunk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workforce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telecommutes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a regular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especially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true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information and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construction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industries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spc="-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60162555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1.Corso StartUP - 1 Da idea a start Up</Template>
  <TotalTime>89</TotalTime>
  <Words>644</Words>
  <Application>Microsoft Macintosh PowerPoint</Application>
  <PresentationFormat>Presentazione su schermo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Segoe UI Symbol</vt:lpstr>
      <vt:lpstr>Trebuchet MS</vt:lpstr>
      <vt:lpstr>Verdana</vt:lpstr>
      <vt:lpstr>Wingdings 3</vt:lpstr>
      <vt:lpstr>Sfaccettatura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  <vt:lpstr>3. SOHO: Small Office Home 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13</cp:revision>
  <dcterms:created xsi:type="dcterms:W3CDTF">2023-06-20T07:21:48Z</dcterms:created>
  <dcterms:modified xsi:type="dcterms:W3CDTF">2023-06-22T07:51:18Z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